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85" r:id="rId5"/>
    <p:sldId id="292" r:id="rId6"/>
    <p:sldId id="293" r:id="rId7"/>
    <p:sldId id="290" r:id="rId8"/>
    <p:sldId id="291" r:id="rId9"/>
    <p:sldId id="296" r:id="rId10"/>
    <p:sldId id="297" r:id="rId11"/>
    <p:sldId id="282" r:id="rId12"/>
    <p:sldId id="284" r:id="rId13"/>
    <p:sldId id="294" r:id="rId14"/>
    <p:sldId id="295" r:id="rId15"/>
    <p:sldId id="298" r:id="rId16"/>
    <p:sldId id="299" r:id="rId17"/>
    <p:sldId id="300" r:id="rId18"/>
    <p:sldId id="301"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BFC06-B98A-4F93-A55D-F03EAF3B2D31}" v="49" dt="2026-04-03T00:56:49.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1" autoAdjust="0"/>
    <p:restoredTop sz="94879" autoAdjust="0"/>
  </p:normalViewPr>
  <p:slideViewPr>
    <p:cSldViewPr snapToGrid="0">
      <p:cViewPr varScale="1">
        <p:scale>
          <a:sx n="70" d="100"/>
          <a:sy n="70" d="100"/>
        </p:scale>
        <p:origin x="1176" y="278"/>
      </p:cViewPr>
      <p:guideLst/>
    </p:cSldViewPr>
  </p:slideViewPr>
  <p:outlineViewPr>
    <p:cViewPr>
      <p:scale>
        <a:sx n="33" d="100"/>
        <a:sy n="33" d="100"/>
      </p:scale>
      <p:origin x="0" y="-54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Thomas" userId="231aec03051b076e" providerId="LiveId" clId="{A285B5D7-3EC8-42FC-9B99-357713835660}"/>
    <pc:docChg chg="custSel addSld modSld sldOrd">
      <pc:chgData name="Carol Thomas" userId="231aec03051b076e" providerId="LiveId" clId="{A285B5D7-3EC8-42FC-9B99-357713835660}" dt="2026-04-06T18:46:12.635" v="831" actId="20577"/>
      <pc:docMkLst>
        <pc:docMk/>
      </pc:docMkLst>
      <pc:sldChg chg="modSp">
        <pc:chgData name="Carol Thomas" userId="231aec03051b076e" providerId="LiveId" clId="{A285B5D7-3EC8-42FC-9B99-357713835660}" dt="2026-04-03T00:56:49.756" v="710" actId="1037"/>
        <pc:sldMkLst>
          <pc:docMk/>
          <pc:sldMk cId="2506187017" sldId="282"/>
        </pc:sldMkLst>
        <pc:picChg chg="mod">
          <ac:chgData name="Carol Thomas" userId="231aec03051b076e" providerId="LiveId" clId="{A285B5D7-3EC8-42FC-9B99-357713835660}" dt="2026-04-03T00:56:49.756" v="710" actId="1037"/>
          <ac:picMkLst>
            <pc:docMk/>
            <pc:sldMk cId="2506187017" sldId="282"/>
            <ac:picMk id="1026" creationId="{DF45DBAA-7605-7C3C-65D2-DA8470780B7B}"/>
          </ac:picMkLst>
        </pc:picChg>
      </pc:sldChg>
      <pc:sldChg chg="modSp mod">
        <pc:chgData name="Carol Thomas" userId="231aec03051b076e" providerId="LiveId" clId="{A285B5D7-3EC8-42FC-9B99-357713835660}" dt="2026-03-20T16:26:05.572" v="387" actId="27636"/>
        <pc:sldMkLst>
          <pc:docMk/>
          <pc:sldMk cId="775547723" sldId="284"/>
        </pc:sldMkLst>
        <pc:spChg chg="mod">
          <ac:chgData name="Carol Thomas" userId="231aec03051b076e" providerId="LiveId" clId="{A285B5D7-3EC8-42FC-9B99-357713835660}" dt="2026-03-20T16:25:39.062" v="382" actId="255"/>
          <ac:spMkLst>
            <pc:docMk/>
            <pc:sldMk cId="775547723" sldId="284"/>
            <ac:spMk id="16" creationId="{66D1A559-BFE0-A548-E406-74002A40214D}"/>
          </ac:spMkLst>
        </pc:spChg>
        <pc:spChg chg="mod">
          <ac:chgData name="Carol Thomas" userId="231aec03051b076e" providerId="LiveId" clId="{A285B5D7-3EC8-42FC-9B99-357713835660}" dt="2026-03-20T16:26:05.572" v="387" actId="27636"/>
          <ac:spMkLst>
            <pc:docMk/>
            <pc:sldMk cId="775547723" sldId="284"/>
            <ac:spMk id="17" creationId="{58678F34-2C83-BD1A-B2EB-908EF5FE05C7}"/>
          </ac:spMkLst>
        </pc:spChg>
      </pc:sldChg>
      <pc:sldChg chg="modSp mod">
        <pc:chgData name="Carol Thomas" userId="231aec03051b076e" providerId="LiveId" clId="{A285B5D7-3EC8-42FC-9B99-357713835660}" dt="2026-04-03T00:58:57.715" v="794" actId="1037"/>
        <pc:sldMkLst>
          <pc:docMk/>
          <pc:sldMk cId="2643208047" sldId="290"/>
        </pc:sldMkLst>
        <pc:picChg chg="mod">
          <ac:chgData name="Carol Thomas" userId="231aec03051b076e" providerId="LiveId" clId="{A285B5D7-3EC8-42FC-9B99-357713835660}" dt="2026-04-03T00:58:57.715" v="794" actId="1037"/>
          <ac:picMkLst>
            <pc:docMk/>
            <pc:sldMk cId="2643208047" sldId="290"/>
            <ac:picMk id="6" creationId="{4876B777-1102-C1F2-DF24-6020278E1FE4}"/>
          </ac:picMkLst>
        </pc:picChg>
      </pc:sldChg>
      <pc:sldChg chg="modSp mod">
        <pc:chgData name="Carol Thomas" userId="231aec03051b076e" providerId="LiveId" clId="{A285B5D7-3EC8-42FC-9B99-357713835660}" dt="2026-03-20T16:26:50.658" v="413" actId="1037"/>
        <pc:sldMkLst>
          <pc:docMk/>
          <pc:sldMk cId="1925787454" sldId="291"/>
        </pc:sldMkLst>
        <pc:spChg chg="mod">
          <ac:chgData name="Carol Thomas" userId="231aec03051b076e" providerId="LiveId" clId="{A285B5D7-3EC8-42FC-9B99-357713835660}" dt="2026-03-20T16:26:50.658" v="413" actId="1037"/>
          <ac:spMkLst>
            <pc:docMk/>
            <pc:sldMk cId="1925787454" sldId="291"/>
            <ac:spMk id="15" creationId="{95B34FED-B8CA-51CB-C3FB-EE7A0D17B4B2}"/>
          </ac:spMkLst>
        </pc:spChg>
        <pc:spChg chg="mod">
          <ac:chgData name="Carol Thomas" userId="231aec03051b076e" providerId="LiveId" clId="{A285B5D7-3EC8-42FC-9B99-357713835660}" dt="2026-03-20T16:26:42.981" v="400" actId="1037"/>
          <ac:spMkLst>
            <pc:docMk/>
            <pc:sldMk cId="1925787454" sldId="291"/>
            <ac:spMk id="16" creationId="{04BF3CAA-34A7-D28B-5B02-627DF5D88A17}"/>
          </ac:spMkLst>
        </pc:spChg>
      </pc:sldChg>
      <pc:sldChg chg="addSp delSp modSp add mod ord">
        <pc:chgData name="Carol Thomas" userId="231aec03051b076e" providerId="LiveId" clId="{A285B5D7-3EC8-42FC-9B99-357713835660}" dt="2026-04-03T00:59:42.250" v="822" actId="1036"/>
        <pc:sldMkLst>
          <pc:docMk/>
          <pc:sldMk cId="1713117076" sldId="292"/>
        </pc:sldMkLst>
        <pc:spChg chg="mod">
          <ac:chgData name="Carol Thomas" userId="231aec03051b076e" providerId="LiveId" clId="{A285B5D7-3EC8-42FC-9B99-357713835660}" dt="2026-03-20T16:17:38.537" v="41" actId="20577"/>
          <ac:spMkLst>
            <pc:docMk/>
            <pc:sldMk cId="1713117076" sldId="292"/>
            <ac:spMk id="8" creationId="{3EAE9C84-BC1C-E3DA-30F6-A3ABBE8A66C7}"/>
          </ac:spMkLst>
        </pc:spChg>
        <pc:spChg chg="mod">
          <ac:chgData name="Carol Thomas" userId="231aec03051b076e" providerId="LiveId" clId="{A285B5D7-3EC8-42FC-9B99-357713835660}" dt="2026-03-20T16:19:08.337" v="91" actId="1036"/>
          <ac:spMkLst>
            <pc:docMk/>
            <pc:sldMk cId="1713117076" sldId="292"/>
            <ac:spMk id="13" creationId="{33E27088-366A-36C6-FB1F-50DF047CC679}"/>
          </ac:spMkLst>
        </pc:spChg>
        <pc:spChg chg="mod">
          <ac:chgData name="Carol Thomas" userId="231aec03051b076e" providerId="LiveId" clId="{A285B5D7-3EC8-42FC-9B99-357713835660}" dt="2026-03-20T16:17:27.957" v="33" actId="20577"/>
          <ac:spMkLst>
            <pc:docMk/>
            <pc:sldMk cId="1713117076" sldId="292"/>
            <ac:spMk id="15" creationId="{786153B5-B866-4920-5860-B4A5B6412138}"/>
          </ac:spMkLst>
        </pc:spChg>
        <pc:picChg chg="mod">
          <ac:chgData name="Carol Thomas" userId="231aec03051b076e" providerId="LiveId" clId="{A285B5D7-3EC8-42FC-9B99-357713835660}" dt="2026-04-03T00:59:42.250" v="822" actId="1036"/>
          <ac:picMkLst>
            <pc:docMk/>
            <pc:sldMk cId="1713117076" sldId="292"/>
            <ac:picMk id="5" creationId="{80324410-FBF1-6E4A-1D88-941E36B164B6}"/>
          </ac:picMkLst>
        </pc:picChg>
      </pc:sldChg>
      <pc:sldChg chg="modSp add mod ord">
        <pc:chgData name="Carol Thomas" userId="231aec03051b076e" providerId="LiveId" clId="{A285B5D7-3EC8-42FC-9B99-357713835660}" dt="2026-03-20T16:27:37.157" v="460" actId="1037"/>
        <pc:sldMkLst>
          <pc:docMk/>
          <pc:sldMk cId="3452914301" sldId="293"/>
        </pc:sldMkLst>
        <pc:spChg chg="mod">
          <ac:chgData name="Carol Thomas" userId="231aec03051b076e" providerId="LiveId" clId="{A285B5D7-3EC8-42FC-9B99-357713835660}" dt="2026-03-20T16:27:37.157" v="460" actId="1037"/>
          <ac:spMkLst>
            <pc:docMk/>
            <pc:sldMk cId="3452914301" sldId="293"/>
            <ac:spMk id="15" creationId="{9AE10EDA-7C81-FC47-D5FD-3324BAC1B45D}"/>
          </ac:spMkLst>
        </pc:spChg>
        <pc:spChg chg="mod">
          <ac:chgData name="Carol Thomas" userId="231aec03051b076e" providerId="LiveId" clId="{A285B5D7-3EC8-42FC-9B99-357713835660}" dt="2026-03-20T16:27:25.564" v="433" actId="20577"/>
          <ac:spMkLst>
            <pc:docMk/>
            <pc:sldMk cId="3452914301" sldId="293"/>
            <ac:spMk id="16" creationId="{7D7150C2-4D10-83C2-82DE-9200D228EE3D}"/>
          </ac:spMkLst>
        </pc:spChg>
        <pc:spChg chg="mod">
          <ac:chgData name="Carol Thomas" userId="231aec03051b076e" providerId="LiveId" clId="{A285B5D7-3EC8-42FC-9B99-357713835660}" dt="2026-03-20T16:23:50.325" v="376" actId="20577"/>
          <ac:spMkLst>
            <pc:docMk/>
            <pc:sldMk cId="3452914301" sldId="293"/>
            <ac:spMk id="17" creationId="{93CA6916-E50E-E1DA-4984-0C2C38EF9D57}"/>
          </ac:spMkLst>
        </pc:spChg>
      </pc:sldChg>
      <pc:sldChg chg="modSp mod">
        <pc:chgData name="Carol Thomas" userId="231aec03051b076e" providerId="LiveId" clId="{A285B5D7-3EC8-42FC-9B99-357713835660}" dt="2026-04-03T00:56:12.414" v="666" actId="1035"/>
        <pc:sldMkLst>
          <pc:docMk/>
          <pc:sldMk cId="3613684257" sldId="294"/>
        </pc:sldMkLst>
        <pc:picChg chg="mod">
          <ac:chgData name="Carol Thomas" userId="231aec03051b076e" providerId="LiveId" clId="{A285B5D7-3EC8-42FC-9B99-357713835660}" dt="2026-04-03T00:56:12.414" v="666" actId="1035"/>
          <ac:picMkLst>
            <pc:docMk/>
            <pc:sldMk cId="3613684257" sldId="294"/>
            <ac:picMk id="6" creationId="{21F2E788-9F0F-D3D3-B40B-360B3AB2C985}"/>
          </ac:picMkLst>
        </pc:picChg>
      </pc:sldChg>
      <pc:sldChg chg="modSp mod">
        <pc:chgData name="Carol Thomas" userId="231aec03051b076e" providerId="LiveId" clId="{A285B5D7-3EC8-42FC-9B99-357713835660}" dt="2026-04-03T00:57:58.705" v="763" actId="1035"/>
        <pc:sldMkLst>
          <pc:docMk/>
          <pc:sldMk cId="627495719" sldId="296"/>
        </pc:sldMkLst>
        <pc:picChg chg="mod">
          <ac:chgData name="Carol Thomas" userId="231aec03051b076e" providerId="LiveId" clId="{A285B5D7-3EC8-42FC-9B99-357713835660}" dt="2026-04-03T00:57:58.705" v="763" actId="1035"/>
          <ac:picMkLst>
            <pc:docMk/>
            <pc:sldMk cId="627495719" sldId="296"/>
            <ac:picMk id="5" creationId="{8DBA0100-3461-92A3-8002-5219296801E2}"/>
          </ac:picMkLst>
        </pc:picChg>
      </pc:sldChg>
      <pc:sldChg chg="modSp mod">
        <pc:chgData name="Carol Thomas" userId="231aec03051b076e" providerId="LiveId" clId="{A285B5D7-3EC8-42FC-9B99-357713835660}" dt="2026-04-03T00:55:09.334" v="653" actId="1076"/>
        <pc:sldMkLst>
          <pc:docMk/>
          <pc:sldMk cId="790752365" sldId="298"/>
        </pc:sldMkLst>
        <pc:picChg chg="mod">
          <ac:chgData name="Carol Thomas" userId="231aec03051b076e" providerId="LiveId" clId="{A285B5D7-3EC8-42FC-9B99-357713835660}" dt="2026-04-03T00:55:09.334" v="653" actId="1076"/>
          <ac:picMkLst>
            <pc:docMk/>
            <pc:sldMk cId="790752365" sldId="298"/>
            <ac:picMk id="6" creationId="{BC5629EA-1B93-F41E-DF00-3D27C5B5791C}"/>
          </ac:picMkLst>
        </pc:picChg>
      </pc:sldChg>
      <pc:sldChg chg="ord">
        <pc:chgData name="Carol Thomas" userId="231aec03051b076e" providerId="LiveId" clId="{A285B5D7-3EC8-42FC-9B99-357713835660}" dt="2026-04-03T00:49:11.133" v="505"/>
        <pc:sldMkLst>
          <pc:docMk/>
          <pc:sldMk cId="648394957" sldId="299"/>
        </pc:sldMkLst>
      </pc:sldChg>
      <pc:sldChg chg="addSp delSp modSp add mod">
        <pc:chgData name="Carol Thomas" userId="231aec03051b076e" providerId="LiveId" clId="{A285B5D7-3EC8-42FC-9B99-357713835660}" dt="2026-04-06T18:46:12.635" v="831" actId="20577"/>
        <pc:sldMkLst>
          <pc:docMk/>
          <pc:sldMk cId="2135459120" sldId="300"/>
        </pc:sldMkLst>
        <pc:spChg chg="mod">
          <ac:chgData name="Carol Thomas" userId="231aec03051b076e" providerId="LiveId" clId="{A285B5D7-3EC8-42FC-9B99-357713835660}" dt="2026-04-03T00:48:53.298" v="503" actId="20577"/>
          <ac:spMkLst>
            <pc:docMk/>
            <pc:sldMk cId="2135459120" sldId="300"/>
            <ac:spMk id="8" creationId="{3A71FB0B-8C46-9ABD-57AA-489FBC23AA6B}"/>
          </ac:spMkLst>
        </pc:spChg>
        <pc:spChg chg="mod">
          <ac:chgData name="Carol Thomas" userId="231aec03051b076e" providerId="LiveId" clId="{A285B5D7-3EC8-42FC-9B99-357713835660}" dt="2026-04-06T18:46:12.635" v="831" actId="20577"/>
          <ac:spMkLst>
            <pc:docMk/>
            <pc:sldMk cId="2135459120" sldId="300"/>
            <ac:spMk id="13" creationId="{CBEC8DFF-3188-AFFA-3C1E-F3FF604AE01F}"/>
          </ac:spMkLst>
        </pc:spChg>
        <pc:spChg chg="mod">
          <ac:chgData name="Carol Thomas" userId="231aec03051b076e" providerId="LiveId" clId="{A285B5D7-3EC8-42FC-9B99-357713835660}" dt="2026-04-03T00:48:13.833" v="493" actId="20577"/>
          <ac:spMkLst>
            <pc:docMk/>
            <pc:sldMk cId="2135459120" sldId="300"/>
            <ac:spMk id="15" creationId="{7EFFEBBD-B48F-A874-B353-E90538287803}"/>
          </ac:spMkLst>
        </pc:spChg>
        <pc:picChg chg="add mod ord">
          <ac:chgData name="Carol Thomas" userId="231aec03051b076e" providerId="LiveId" clId="{A285B5D7-3EC8-42FC-9B99-357713835660}" dt="2026-04-03T00:46:42.714" v="465" actId="1076"/>
          <ac:picMkLst>
            <pc:docMk/>
            <pc:sldMk cId="2135459120" sldId="300"/>
            <ac:picMk id="5" creationId="{B479BDEA-74EA-7BD5-C055-9E1DB5D0AC99}"/>
          </ac:picMkLst>
        </pc:picChg>
      </pc:sldChg>
      <pc:sldChg chg="modSp add mod ord">
        <pc:chgData name="Carol Thomas" userId="231aec03051b076e" providerId="LiveId" clId="{A285B5D7-3EC8-42FC-9B99-357713835660}" dt="2026-04-03T01:03:02.574" v="830" actId="20577"/>
        <pc:sldMkLst>
          <pc:docMk/>
          <pc:sldMk cId="1615143160" sldId="301"/>
        </pc:sldMkLst>
        <pc:spChg chg="mod">
          <ac:chgData name="Carol Thomas" userId="231aec03051b076e" providerId="LiveId" clId="{A285B5D7-3EC8-42FC-9B99-357713835660}" dt="2026-04-03T00:53:13.669" v="611" actId="20577"/>
          <ac:spMkLst>
            <pc:docMk/>
            <pc:sldMk cId="1615143160" sldId="301"/>
            <ac:spMk id="15" creationId="{B78FEBE3-C310-62A5-60D7-4461F8C25645}"/>
          </ac:spMkLst>
        </pc:spChg>
        <pc:spChg chg="mod">
          <ac:chgData name="Carol Thomas" userId="231aec03051b076e" providerId="LiveId" clId="{A285B5D7-3EC8-42FC-9B99-357713835660}" dt="2026-04-03T01:03:02.574" v="830" actId="20577"/>
          <ac:spMkLst>
            <pc:docMk/>
            <pc:sldMk cId="1615143160" sldId="301"/>
            <ac:spMk id="17" creationId="{28576421-FE17-F8CD-F7AE-276C6B5D17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B7946C6-AA8A-41E5-BC7D-E66ACB4CC5E5}" type="datetimeFigureOut">
              <a:rPr lang="en-US" smtClean="0"/>
              <a:t>4/7/2026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AB4C376-678B-4DAC-8217-06746A62BB8E}" type="slidenum">
              <a:rPr lang="en-US" smtClean="0"/>
              <a:t>‹#›</a:t>
            </a:fld>
            <a:endParaRPr lang="en-US"/>
          </a:p>
        </p:txBody>
      </p:sp>
    </p:spTree>
    <p:extLst>
      <p:ext uri="{BB962C8B-B14F-4D97-AF65-F5344CB8AC3E}">
        <p14:creationId xmlns:p14="http://schemas.microsoft.com/office/powerpoint/2010/main" val="278498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06BE-49E7-BBF2-DE78-16F7946B2A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1EEA-AA4A-D37E-6E2E-CD743A1C6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EF762-F339-194E-C314-9A45A0AEBF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9FC2CC-ED5A-256C-4D4E-BC12005F5E0F}"/>
              </a:ext>
            </a:extLst>
          </p:cNvPr>
          <p:cNvSpPr>
            <a:spLocks noGrp="1"/>
          </p:cNvSpPr>
          <p:nvPr>
            <p:ph type="sldNum" sz="quarter" idx="5"/>
          </p:nvPr>
        </p:nvSpPr>
        <p:spPr/>
        <p:txBody>
          <a:bodyPr/>
          <a:lstStyle/>
          <a:p>
            <a:fld id="{9AB4C376-678B-4DAC-8217-06746A62BB8E}" type="slidenum">
              <a:rPr lang="en-US" smtClean="0"/>
              <a:t>3</a:t>
            </a:fld>
            <a:endParaRPr lang="en-US"/>
          </a:p>
        </p:txBody>
      </p:sp>
    </p:spTree>
    <p:extLst>
      <p:ext uri="{BB962C8B-B14F-4D97-AF65-F5344CB8AC3E}">
        <p14:creationId xmlns:p14="http://schemas.microsoft.com/office/powerpoint/2010/main" val="72071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4C376-678B-4DAC-8217-06746A62BB8E}" type="slidenum">
              <a:rPr lang="en-US" smtClean="0"/>
              <a:t>5</a:t>
            </a:fld>
            <a:endParaRPr lang="en-US"/>
          </a:p>
        </p:txBody>
      </p:sp>
    </p:spTree>
    <p:extLst>
      <p:ext uri="{BB962C8B-B14F-4D97-AF65-F5344CB8AC3E}">
        <p14:creationId xmlns:p14="http://schemas.microsoft.com/office/powerpoint/2010/main" val="399447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720A-EB4B-5A7C-52F3-0ECDAC42B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75A2C-983D-7AD8-36F7-5A9A9C143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8A527-DB9D-1AEB-EEEC-9E6B141AB8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C16759-04D6-C761-E561-DB87C9C91CD4}"/>
              </a:ext>
            </a:extLst>
          </p:cNvPr>
          <p:cNvSpPr>
            <a:spLocks noGrp="1"/>
          </p:cNvSpPr>
          <p:nvPr>
            <p:ph type="sldNum" sz="quarter" idx="5"/>
          </p:nvPr>
        </p:nvSpPr>
        <p:spPr/>
        <p:txBody>
          <a:bodyPr/>
          <a:lstStyle/>
          <a:p>
            <a:fld id="{9AB4C376-678B-4DAC-8217-06746A62BB8E}" type="slidenum">
              <a:rPr lang="en-US" smtClean="0"/>
              <a:t>7</a:t>
            </a:fld>
            <a:endParaRPr lang="en-US"/>
          </a:p>
        </p:txBody>
      </p:sp>
    </p:spTree>
    <p:extLst>
      <p:ext uri="{BB962C8B-B14F-4D97-AF65-F5344CB8AC3E}">
        <p14:creationId xmlns:p14="http://schemas.microsoft.com/office/powerpoint/2010/main" val="386176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84B8-4787-7B9F-4498-AACC0730B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88A2E-7FBA-78F9-1BF8-EF6376F1F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572949-9B70-ACFA-A56B-3B3BDA4BD9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C94D7-CAAF-8DFE-12FE-DF1B23F1268C}"/>
              </a:ext>
            </a:extLst>
          </p:cNvPr>
          <p:cNvSpPr>
            <a:spLocks noGrp="1"/>
          </p:cNvSpPr>
          <p:nvPr>
            <p:ph type="sldNum" sz="quarter" idx="5"/>
          </p:nvPr>
        </p:nvSpPr>
        <p:spPr/>
        <p:txBody>
          <a:bodyPr/>
          <a:lstStyle/>
          <a:p>
            <a:fld id="{9AB4C376-678B-4DAC-8217-06746A62BB8E}" type="slidenum">
              <a:rPr lang="en-US" smtClean="0"/>
              <a:t>11</a:t>
            </a:fld>
            <a:endParaRPr lang="en-US"/>
          </a:p>
        </p:txBody>
      </p:sp>
    </p:spTree>
    <p:extLst>
      <p:ext uri="{BB962C8B-B14F-4D97-AF65-F5344CB8AC3E}">
        <p14:creationId xmlns:p14="http://schemas.microsoft.com/office/powerpoint/2010/main" val="47580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5C7BE-4885-4DE4-3FFB-CB7FD83CF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00BB6-74E4-5CF1-BED6-A7905C6D7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7C59D-45C3-5C90-2832-BBCF0005DA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6DC6B2-926F-8351-EE57-0E0E15464A29}"/>
              </a:ext>
            </a:extLst>
          </p:cNvPr>
          <p:cNvSpPr>
            <a:spLocks noGrp="1"/>
          </p:cNvSpPr>
          <p:nvPr>
            <p:ph type="sldNum" sz="quarter" idx="5"/>
          </p:nvPr>
        </p:nvSpPr>
        <p:spPr/>
        <p:txBody>
          <a:bodyPr/>
          <a:lstStyle/>
          <a:p>
            <a:fld id="{9AB4C376-678B-4DAC-8217-06746A62BB8E}" type="slidenum">
              <a:rPr lang="en-US" smtClean="0"/>
              <a:t>13</a:t>
            </a:fld>
            <a:endParaRPr lang="en-US"/>
          </a:p>
        </p:txBody>
      </p:sp>
    </p:spTree>
    <p:extLst>
      <p:ext uri="{BB962C8B-B14F-4D97-AF65-F5344CB8AC3E}">
        <p14:creationId xmlns:p14="http://schemas.microsoft.com/office/powerpoint/2010/main" val="212852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F06AF-7C90-62E1-B3DB-1A5D27240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F12BB-FD36-F455-D311-2D7AEA5A8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62F91-9AE8-D34F-9478-F13479E238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78B00-EE3D-2C47-8B8A-83CC9E4ED29E}"/>
              </a:ext>
            </a:extLst>
          </p:cNvPr>
          <p:cNvSpPr>
            <a:spLocks noGrp="1"/>
          </p:cNvSpPr>
          <p:nvPr>
            <p:ph type="sldNum" sz="quarter" idx="5"/>
          </p:nvPr>
        </p:nvSpPr>
        <p:spPr/>
        <p:txBody>
          <a:bodyPr/>
          <a:lstStyle/>
          <a:p>
            <a:fld id="{9AB4C376-678B-4DAC-8217-06746A62BB8E}" type="slidenum">
              <a:rPr lang="en-US" smtClean="0"/>
              <a:t>15</a:t>
            </a:fld>
            <a:endParaRPr lang="en-US"/>
          </a:p>
        </p:txBody>
      </p:sp>
    </p:spTree>
    <p:extLst>
      <p:ext uri="{BB962C8B-B14F-4D97-AF65-F5344CB8AC3E}">
        <p14:creationId xmlns:p14="http://schemas.microsoft.com/office/powerpoint/2010/main" val="363099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76F8C6-6F62-F61A-22A9-847067B94CD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2417"/>
          <a:stretch/>
        </p:blipFill>
        <p:spPr>
          <a:xfrm flipH="1">
            <a:off x="-1" y="984638"/>
            <a:ext cx="2312817" cy="5020746"/>
          </a:xfrm>
          <a:prstGeom prst="rect">
            <a:avLst/>
          </a:prstGeom>
        </p:spPr>
      </p:pic>
      <p:cxnSp>
        <p:nvCxnSpPr>
          <p:cNvPr id="8" name="Straight Connector 7">
            <a:extLst>
              <a:ext uri="{FF2B5EF4-FFF2-40B4-BE49-F238E27FC236}">
                <a16:creationId xmlns:a16="http://schemas.microsoft.com/office/drawing/2014/main" id="{CE6394C4-AC31-3499-B885-F2CEA422063D}"/>
              </a:ext>
            </a:extLst>
          </p:cNvPr>
          <p:cNvCxnSpPr>
            <a:cxnSpLocks/>
          </p:cNvCxnSpPr>
          <p:nvPr userDrawn="1"/>
        </p:nvCxnSpPr>
        <p:spPr>
          <a:xfrm>
            <a:off x="7918033" y="3781167"/>
            <a:ext cx="1114760"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BC4C92D-2E6E-970E-8EF2-E0A56E084379}"/>
              </a:ext>
            </a:extLst>
          </p:cNvPr>
          <p:cNvCxnSpPr>
            <a:cxnSpLocks/>
          </p:cNvCxnSpPr>
          <p:nvPr userDrawn="1"/>
        </p:nvCxnSpPr>
        <p:spPr>
          <a:xfrm>
            <a:off x="9402204" y="3785286"/>
            <a:ext cx="1076326"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557D4C33-973F-951E-39FE-C9FC0C80689C}"/>
              </a:ext>
            </a:extLst>
          </p:cNvPr>
          <p:cNvSpPr/>
          <p:nvPr userDrawn="1"/>
        </p:nvSpPr>
        <p:spPr>
          <a:xfrm>
            <a:off x="9193429" y="3756453"/>
            <a:ext cx="61785" cy="61785"/>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0302C41-F83A-6662-F698-67405164051C}"/>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b="46200"/>
          <a:stretch/>
        </p:blipFill>
        <p:spPr>
          <a:xfrm>
            <a:off x="7763921" y="5334519"/>
            <a:ext cx="2831715" cy="1523481"/>
          </a:xfrm>
          <a:prstGeom prst="rect">
            <a:avLst/>
          </a:prstGeom>
        </p:spPr>
      </p:pic>
      <p:pic>
        <p:nvPicPr>
          <p:cNvPr id="12" name="Graphic 11">
            <a:extLst>
              <a:ext uri="{FF2B5EF4-FFF2-40B4-BE49-F238E27FC236}">
                <a16:creationId xmlns:a16="http://schemas.microsoft.com/office/drawing/2014/main" id="{75C07E75-7414-983B-5C24-DA8C2AC9E52A}"/>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55847" b="304"/>
          <a:stretch/>
        </p:blipFill>
        <p:spPr>
          <a:xfrm>
            <a:off x="7916321" y="0"/>
            <a:ext cx="2831715" cy="1241684"/>
          </a:xfrm>
          <a:prstGeom prst="rect">
            <a:avLst/>
          </a:prstGeom>
        </p:spPr>
      </p:pic>
      <p:sp>
        <p:nvSpPr>
          <p:cNvPr id="2" name="Title 1">
            <a:extLst>
              <a:ext uri="{FF2B5EF4-FFF2-40B4-BE49-F238E27FC236}">
                <a16:creationId xmlns:a16="http://schemas.microsoft.com/office/drawing/2014/main" id="{665D10FE-7D00-604D-2AAC-844E02DC68E0}"/>
              </a:ext>
            </a:extLst>
          </p:cNvPr>
          <p:cNvSpPr>
            <a:spLocks noGrp="1"/>
          </p:cNvSpPr>
          <p:nvPr>
            <p:ph type="ctrTitle"/>
          </p:nvPr>
        </p:nvSpPr>
        <p:spPr>
          <a:xfrm>
            <a:off x="6894576" y="1426464"/>
            <a:ext cx="4672584" cy="1243584"/>
          </a:xfrm>
        </p:spPr>
        <p:txBody>
          <a:bodyPr anchor="b">
            <a:noAutofit/>
          </a:bodyPr>
          <a:lstStyle>
            <a:lvl1pPr algn="ctr">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FF4796-C9F4-2061-7885-8185FBE0B08A}"/>
              </a:ext>
            </a:extLst>
          </p:cNvPr>
          <p:cNvSpPr>
            <a:spLocks noGrp="1"/>
          </p:cNvSpPr>
          <p:nvPr>
            <p:ph type="subTitle" idx="1"/>
          </p:nvPr>
        </p:nvSpPr>
        <p:spPr>
          <a:xfrm>
            <a:off x="6775704" y="2670048"/>
            <a:ext cx="4910328" cy="996696"/>
          </a:xfrm>
        </p:spPr>
        <p:txBody>
          <a:bodyPr>
            <a:noAutofit/>
          </a:bodyPr>
          <a:lstStyle>
            <a:lvl1pPr marL="0" indent="0" algn="ctr">
              <a:lnSpc>
                <a:spcPct val="90000"/>
              </a:lnSpc>
              <a:spcBef>
                <a:spcPts val="0"/>
              </a:spcBef>
              <a:buNone/>
              <a:defRPr sz="4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Picture Placeholder 18">
            <a:extLst>
              <a:ext uri="{FF2B5EF4-FFF2-40B4-BE49-F238E27FC236}">
                <a16:creationId xmlns:a16="http://schemas.microsoft.com/office/drawing/2014/main" id="{DE0AD5D1-ACD0-3F28-AF5A-E92DC467AD95}"/>
              </a:ext>
            </a:extLst>
          </p:cNvPr>
          <p:cNvSpPr>
            <a:spLocks noGrp="1"/>
          </p:cNvSpPr>
          <p:nvPr>
            <p:ph type="pic" sz="quarter" idx="11"/>
          </p:nvPr>
        </p:nvSpPr>
        <p:spPr>
          <a:xfrm>
            <a:off x="847136" y="767664"/>
            <a:ext cx="5312664" cy="5321808"/>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6DE32C7F-41E5-326F-0412-00CD25EFFC98}"/>
              </a:ext>
            </a:extLst>
          </p:cNvPr>
          <p:cNvSpPr>
            <a:spLocks noGrp="1"/>
          </p:cNvSpPr>
          <p:nvPr>
            <p:ph type="body" sz="quarter" idx="10"/>
          </p:nvPr>
        </p:nvSpPr>
        <p:spPr>
          <a:xfrm>
            <a:off x="7232904" y="4270248"/>
            <a:ext cx="3986784" cy="1380744"/>
          </a:xfrm>
        </p:spPr>
        <p:txBody>
          <a:bodyPr lIns="91440" tIns="45720" rIns="91440">
            <a:noAutofit/>
          </a:bodyPr>
          <a:lstStyle>
            <a:lvl1pPr marL="0" indent="0" algn="ctr">
              <a:buNone/>
              <a:defRPr sz="3600" b="1" cap="all" spc="600" baseline="0"/>
            </a:lvl1pPr>
          </a:lstStyle>
          <a:p>
            <a:pPr lvl="0"/>
            <a:r>
              <a:rPr lang="en-US"/>
              <a:t>Click to edit Master text styles</a:t>
            </a:r>
          </a:p>
        </p:txBody>
      </p:sp>
    </p:spTree>
    <p:extLst>
      <p:ext uri="{BB962C8B-B14F-4D97-AF65-F5344CB8AC3E}">
        <p14:creationId xmlns:p14="http://schemas.microsoft.com/office/powerpoint/2010/main" val="255229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Three Image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DABF-72B0-FD21-CFCB-FB330BD2B15B}"/>
              </a:ext>
            </a:extLst>
          </p:cNvPr>
          <p:cNvSpPr>
            <a:spLocks noGrp="1"/>
          </p:cNvSpPr>
          <p:nvPr>
            <p:ph type="title"/>
          </p:nvPr>
        </p:nvSpPr>
        <p:spPr>
          <a:xfrm>
            <a:off x="713232" y="1207008"/>
            <a:ext cx="3557016" cy="1243584"/>
          </a:xfrm>
        </p:spPr>
        <p:txBody>
          <a:bodyPr/>
          <a:lstStyle>
            <a:lvl1pPr algn="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C3CC0AC5-73CF-B43E-CEB3-9B7AC089BA0C}"/>
              </a:ext>
            </a:extLst>
          </p:cNvPr>
          <p:cNvSpPr>
            <a:spLocks noGrp="1"/>
          </p:cNvSpPr>
          <p:nvPr>
            <p:ph type="subTitle" idx="14"/>
          </p:nvPr>
        </p:nvSpPr>
        <p:spPr>
          <a:xfrm>
            <a:off x="923544" y="2295144"/>
            <a:ext cx="3355848" cy="996696"/>
          </a:xfrm>
        </p:spPr>
        <p:txBody>
          <a:bodyPr>
            <a:noAutofit/>
          </a:bodyPr>
          <a:lstStyle>
            <a:lvl1pPr marL="0" indent="0" algn="l">
              <a:lnSpc>
                <a:spcPct val="90000"/>
              </a:lnSpc>
              <a:spcBef>
                <a:spcPts val="0"/>
              </a:spcBef>
              <a:buNone/>
              <a:defRPr sz="36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1A6B663-3F3C-915F-B036-F3C4C4E29B62}"/>
              </a:ext>
            </a:extLst>
          </p:cNvPr>
          <p:cNvCxnSpPr>
            <a:cxnSpLocks/>
          </p:cNvCxnSpPr>
          <p:nvPr userDrawn="1"/>
        </p:nvCxnSpPr>
        <p:spPr>
          <a:xfrm>
            <a:off x="1011845" y="3256033"/>
            <a:ext cx="2631989"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3447DB3-A0C3-5EA6-E16C-E0016FA156E4}"/>
              </a:ext>
            </a:extLst>
          </p:cNvPr>
          <p:cNvSpPr>
            <a:spLocks noGrp="1"/>
          </p:cNvSpPr>
          <p:nvPr>
            <p:ph idx="1"/>
          </p:nvPr>
        </p:nvSpPr>
        <p:spPr>
          <a:xfrm>
            <a:off x="923544" y="3730752"/>
            <a:ext cx="3072384" cy="208483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5A597F-BE15-0A10-87F1-23FE80909C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5198" y="3502362"/>
            <a:ext cx="2438400" cy="2273300"/>
          </a:xfrm>
          <a:prstGeom prst="rect">
            <a:avLst/>
          </a:prstGeom>
        </p:spPr>
      </p:pic>
      <p:pic>
        <p:nvPicPr>
          <p:cNvPr id="8" name="Graphic 7">
            <a:extLst>
              <a:ext uri="{FF2B5EF4-FFF2-40B4-BE49-F238E27FC236}">
                <a16:creationId xmlns:a16="http://schemas.microsoft.com/office/drawing/2014/main" id="{9DC3A803-8472-6983-7015-ABD658690A4A}"/>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2915"/>
          <a:stretch/>
        </p:blipFill>
        <p:spPr>
          <a:xfrm>
            <a:off x="7279" y="604684"/>
            <a:ext cx="1574171" cy="5261507"/>
          </a:xfrm>
          <a:prstGeom prst="rect">
            <a:avLst/>
          </a:prstGeom>
        </p:spPr>
      </p:pic>
      <p:sp>
        <p:nvSpPr>
          <p:cNvPr id="46" name="Picture Placeholder 45">
            <a:extLst>
              <a:ext uri="{FF2B5EF4-FFF2-40B4-BE49-F238E27FC236}">
                <a16:creationId xmlns:a16="http://schemas.microsoft.com/office/drawing/2014/main" id="{E4E66B01-B23E-2792-2DDD-57CB3BC86527}"/>
              </a:ext>
            </a:extLst>
          </p:cNvPr>
          <p:cNvSpPr>
            <a:spLocks noGrp="1"/>
          </p:cNvSpPr>
          <p:nvPr>
            <p:ph type="pic" sz="quarter" idx="19"/>
          </p:nvPr>
        </p:nvSpPr>
        <p:spPr>
          <a:xfrm>
            <a:off x="5349240" y="767664"/>
            <a:ext cx="5989320" cy="2734698"/>
          </a:xfrm>
          <a:custGeom>
            <a:avLst/>
            <a:gdLst>
              <a:gd name="connsiteX0" fmla="*/ 261628 w 5989320"/>
              <a:gd name="connsiteY0" fmla="*/ 0 h 2734698"/>
              <a:gd name="connsiteX1" fmla="*/ 5757950 w 5989320"/>
              <a:gd name="connsiteY1" fmla="*/ 0 h 2734698"/>
              <a:gd name="connsiteX2" fmla="*/ 5778386 w 5989320"/>
              <a:gd name="connsiteY2" fmla="*/ 101222 h 2734698"/>
              <a:gd name="connsiteX3" fmla="*/ 5964374 w 5989320"/>
              <a:gd name="connsiteY3" fmla="*/ 287210 h 2734698"/>
              <a:gd name="connsiteX4" fmla="*/ 5989320 w 5989320"/>
              <a:gd name="connsiteY4" fmla="*/ 294954 h 2734698"/>
              <a:gd name="connsiteX5" fmla="*/ 5989320 w 5989320"/>
              <a:gd name="connsiteY5" fmla="*/ 2734698 h 2734698"/>
              <a:gd name="connsiteX6" fmla="*/ 0 w 5989320"/>
              <a:gd name="connsiteY6" fmla="*/ 2734698 h 2734698"/>
              <a:gd name="connsiteX7" fmla="*/ 0 w 5989320"/>
              <a:gd name="connsiteY7" fmla="*/ 318552 h 2734698"/>
              <a:gd name="connsiteX8" fmla="*/ 52145 w 5989320"/>
              <a:gd name="connsiteY8" fmla="*/ 302365 h 2734698"/>
              <a:gd name="connsiteX9" fmla="*/ 238133 w 5989320"/>
              <a:gd name="connsiteY9" fmla="*/ 116377 h 27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9320" h="2734698">
                <a:moveTo>
                  <a:pt x="261628" y="0"/>
                </a:moveTo>
                <a:lnTo>
                  <a:pt x="5757950" y="0"/>
                </a:lnTo>
                <a:lnTo>
                  <a:pt x="5778386" y="101222"/>
                </a:lnTo>
                <a:cubicBezTo>
                  <a:pt x="5813756" y="184847"/>
                  <a:pt x="5880749" y="251840"/>
                  <a:pt x="5964374" y="287210"/>
                </a:cubicBezTo>
                <a:lnTo>
                  <a:pt x="5989320" y="294954"/>
                </a:lnTo>
                <a:lnTo>
                  <a:pt x="5989320" y="2734698"/>
                </a:lnTo>
                <a:lnTo>
                  <a:pt x="0" y="2734698"/>
                </a:lnTo>
                <a:lnTo>
                  <a:pt x="0" y="318552"/>
                </a:lnTo>
                <a:lnTo>
                  <a:pt x="52145" y="302365"/>
                </a:lnTo>
                <a:cubicBezTo>
                  <a:pt x="135769" y="266995"/>
                  <a:pt x="202762" y="200002"/>
                  <a:pt x="238133" y="116377"/>
                </a:cubicBez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47" name="Picture Placeholder 46">
            <a:extLst>
              <a:ext uri="{FF2B5EF4-FFF2-40B4-BE49-F238E27FC236}">
                <a16:creationId xmlns:a16="http://schemas.microsoft.com/office/drawing/2014/main" id="{9A190421-5EBA-8C7E-BFA1-E76D33167425}"/>
              </a:ext>
            </a:extLst>
          </p:cNvPr>
          <p:cNvSpPr>
            <a:spLocks noGrp="1"/>
          </p:cNvSpPr>
          <p:nvPr>
            <p:ph type="pic" sz="quarter" idx="20"/>
          </p:nvPr>
        </p:nvSpPr>
        <p:spPr>
          <a:xfrm>
            <a:off x="5349240" y="3648456"/>
            <a:ext cx="2770632" cy="2368296"/>
          </a:xfrm>
          <a:custGeom>
            <a:avLst/>
            <a:gdLst>
              <a:gd name="connsiteX0" fmla="*/ 0 w 2770632"/>
              <a:gd name="connsiteY0" fmla="*/ 0 h 2368296"/>
              <a:gd name="connsiteX1" fmla="*/ 2770632 w 2770632"/>
              <a:gd name="connsiteY1" fmla="*/ 0 h 2368296"/>
              <a:gd name="connsiteX2" fmla="*/ 2770632 w 2770632"/>
              <a:gd name="connsiteY2" fmla="*/ 2368296 h 2368296"/>
              <a:gd name="connsiteX3" fmla="*/ 253879 w 2770632"/>
              <a:gd name="connsiteY3" fmla="*/ 2368296 h 2368296"/>
              <a:gd name="connsiteX4" fmla="*/ 246622 w 2770632"/>
              <a:gd name="connsiteY4" fmla="*/ 2344918 h 2368296"/>
              <a:gd name="connsiteX5" fmla="*/ 60634 w 2770632"/>
              <a:gd name="connsiteY5" fmla="*/ 2158930 h 2368296"/>
              <a:gd name="connsiteX6" fmla="*/ 0 w 2770632"/>
              <a:gd name="connsiteY6" fmla="*/ 2140108 h 23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632" h="2368296">
                <a:moveTo>
                  <a:pt x="0" y="0"/>
                </a:moveTo>
                <a:lnTo>
                  <a:pt x="2770632" y="0"/>
                </a:lnTo>
                <a:lnTo>
                  <a:pt x="2770632" y="2368296"/>
                </a:lnTo>
                <a:lnTo>
                  <a:pt x="253879" y="2368296"/>
                </a:lnTo>
                <a:lnTo>
                  <a:pt x="246622" y="2344918"/>
                </a:lnTo>
                <a:cubicBezTo>
                  <a:pt x="211251" y="2261293"/>
                  <a:pt x="144258" y="2194300"/>
                  <a:pt x="60634" y="2158930"/>
                </a:cubicBezTo>
                <a:lnTo>
                  <a:pt x="0" y="2140108"/>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48" name="Picture Placeholder 47">
            <a:extLst>
              <a:ext uri="{FF2B5EF4-FFF2-40B4-BE49-F238E27FC236}">
                <a16:creationId xmlns:a16="http://schemas.microsoft.com/office/drawing/2014/main" id="{523F5D31-0DC5-9B7A-9E7E-7344BF0AB220}"/>
              </a:ext>
            </a:extLst>
          </p:cNvPr>
          <p:cNvSpPr>
            <a:spLocks noGrp="1"/>
          </p:cNvSpPr>
          <p:nvPr>
            <p:ph type="pic" sz="quarter" idx="18"/>
          </p:nvPr>
        </p:nvSpPr>
        <p:spPr>
          <a:xfrm>
            <a:off x="8257032" y="3648456"/>
            <a:ext cx="3081528" cy="2368296"/>
          </a:xfrm>
          <a:custGeom>
            <a:avLst/>
            <a:gdLst>
              <a:gd name="connsiteX0" fmla="*/ 0 w 3081528"/>
              <a:gd name="connsiteY0" fmla="*/ 0 h 2368296"/>
              <a:gd name="connsiteX1" fmla="*/ 3081528 w 3081528"/>
              <a:gd name="connsiteY1" fmla="*/ 0 h 2368296"/>
              <a:gd name="connsiteX2" fmla="*/ 3081528 w 3081528"/>
              <a:gd name="connsiteY2" fmla="*/ 2159166 h 2368296"/>
              <a:gd name="connsiteX3" fmla="*/ 3025419 w 3081528"/>
              <a:gd name="connsiteY3" fmla="*/ 2176583 h 2368296"/>
              <a:gd name="connsiteX4" fmla="*/ 2839431 w 3081528"/>
              <a:gd name="connsiteY4" fmla="*/ 2362571 h 2368296"/>
              <a:gd name="connsiteX5" fmla="*/ 2837653 w 3081528"/>
              <a:gd name="connsiteY5" fmla="*/ 2368296 h 2368296"/>
              <a:gd name="connsiteX6" fmla="*/ 0 w 3081528"/>
              <a:gd name="connsiteY6" fmla="*/ 2368296 h 23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528" h="2368296">
                <a:moveTo>
                  <a:pt x="0" y="0"/>
                </a:moveTo>
                <a:lnTo>
                  <a:pt x="3081528" y="0"/>
                </a:lnTo>
                <a:lnTo>
                  <a:pt x="3081528" y="2159166"/>
                </a:lnTo>
                <a:lnTo>
                  <a:pt x="3025419" y="2176583"/>
                </a:lnTo>
                <a:cubicBezTo>
                  <a:pt x="2941794" y="2211953"/>
                  <a:pt x="2874801" y="2278946"/>
                  <a:pt x="2839431" y="2362571"/>
                </a:cubicBezTo>
                <a:lnTo>
                  <a:pt x="2837653" y="2368296"/>
                </a:lnTo>
                <a:lnTo>
                  <a:pt x="0" y="2368296"/>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40013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Three Images Bottom">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A244BE7-8369-A83D-B006-E70400D5D14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0507" b="36108"/>
          <a:stretch/>
        </p:blipFill>
        <p:spPr>
          <a:xfrm>
            <a:off x="9936057" y="2684870"/>
            <a:ext cx="2248245" cy="2965374"/>
          </a:xfrm>
          <a:prstGeom prst="rect">
            <a:avLst/>
          </a:prstGeom>
        </p:spPr>
      </p:pic>
      <p:pic>
        <p:nvPicPr>
          <p:cNvPr id="12" name="Graphic 11">
            <a:extLst>
              <a:ext uri="{FF2B5EF4-FFF2-40B4-BE49-F238E27FC236}">
                <a16:creationId xmlns:a16="http://schemas.microsoft.com/office/drawing/2014/main" id="{5C3CC4A4-166C-D634-E2D9-4EEB85A61956}"/>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9369" r="17111"/>
          <a:stretch/>
        </p:blipFill>
        <p:spPr>
          <a:xfrm rot="10800000">
            <a:off x="2332004" y="2415448"/>
            <a:ext cx="3512848" cy="4442552"/>
          </a:xfrm>
          <a:prstGeom prst="rect">
            <a:avLst/>
          </a:prstGeom>
        </p:spPr>
      </p:pic>
      <p:sp>
        <p:nvSpPr>
          <p:cNvPr id="2" name="Title 1" hidden="1">
            <a:extLst>
              <a:ext uri="{FF2B5EF4-FFF2-40B4-BE49-F238E27FC236}">
                <a16:creationId xmlns:a16="http://schemas.microsoft.com/office/drawing/2014/main" id="{70AC8DAE-7C17-E466-4AB4-63164A6E8CA4}"/>
              </a:ext>
            </a:extLst>
          </p:cNvPr>
          <p:cNvSpPr>
            <a:spLocks noGrp="1"/>
          </p:cNvSpPr>
          <p:nvPr>
            <p:ph type="title"/>
          </p:nvPr>
        </p:nvSpPr>
        <p:spPr>
          <a:xfrm>
            <a:off x="838200" y="188843"/>
            <a:ext cx="10515600" cy="481691"/>
          </a:xfrm>
        </p:spPr>
        <p:txBody>
          <a:bodyPr>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4088B8-57DD-7EAE-C8A8-2AAC3A3A06BA}"/>
              </a:ext>
            </a:extLst>
          </p:cNvPr>
          <p:cNvSpPr>
            <a:spLocks noGrp="1"/>
          </p:cNvSpPr>
          <p:nvPr>
            <p:ph sz="half" idx="1"/>
          </p:nvPr>
        </p:nvSpPr>
        <p:spPr>
          <a:xfrm>
            <a:off x="838200" y="649224"/>
            <a:ext cx="5166360" cy="1499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423A0E-5B80-4810-0570-0D2F89CD1C3A}"/>
              </a:ext>
            </a:extLst>
          </p:cNvPr>
          <p:cNvSpPr>
            <a:spLocks noGrp="1"/>
          </p:cNvSpPr>
          <p:nvPr>
            <p:ph sz="half" idx="2"/>
          </p:nvPr>
        </p:nvSpPr>
        <p:spPr>
          <a:xfrm>
            <a:off x="6419088" y="649224"/>
            <a:ext cx="5166360" cy="1499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Picture Placeholder 31">
            <a:extLst>
              <a:ext uri="{FF2B5EF4-FFF2-40B4-BE49-F238E27FC236}">
                <a16:creationId xmlns:a16="http://schemas.microsoft.com/office/drawing/2014/main" id="{2DDFA84E-E881-DCC7-F4BC-24029AD6ED52}"/>
              </a:ext>
            </a:extLst>
          </p:cNvPr>
          <p:cNvSpPr>
            <a:spLocks noGrp="1" noChangeAspect="1"/>
          </p:cNvSpPr>
          <p:nvPr>
            <p:ph type="pic" sz="quarter" idx="11"/>
          </p:nvPr>
        </p:nvSpPr>
        <p:spPr>
          <a:xfrm>
            <a:off x="859536" y="2286000"/>
            <a:ext cx="2583862" cy="3904488"/>
          </a:xfrm>
          <a:custGeom>
            <a:avLst/>
            <a:gdLst>
              <a:gd name="connsiteX0" fmla="*/ 241764 w 2583862"/>
              <a:gd name="connsiteY0" fmla="*/ 0 h 3904488"/>
              <a:gd name="connsiteX1" fmla="*/ 2583862 w 2583862"/>
              <a:gd name="connsiteY1" fmla="*/ 0 h 3904488"/>
              <a:gd name="connsiteX2" fmla="*/ 2583862 w 2583862"/>
              <a:gd name="connsiteY2" fmla="*/ 3904488 h 3904488"/>
              <a:gd name="connsiteX3" fmla="*/ 247792 w 2583862"/>
              <a:gd name="connsiteY3" fmla="*/ 3904488 h 3904488"/>
              <a:gd name="connsiteX4" fmla="*/ 235898 w 2583862"/>
              <a:gd name="connsiteY4" fmla="*/ 3866172 h 3904488"/>
              <a:gd name="connsiteX5" fmla="*/ 49910 w 2583862"/>
              <a:gd name="connsiteY5" fmla="*/ 3680184 h 3904488"/>
              <a:gd name="connsiteX6" fmla="*/ 0 w 2583862"/>
              <a:gd name="connsiteY6" fmla="*/ 3664691 h 3904488"/>
              <a:gd name="connsiteX7" fmla="*/ 0 w 2583862"/>
              <a:gd name="connsiteY7" fmla="*/ 237663 h 3904488"/>
              <a:gd name="connsiteX8" fmla="*/ 43972 w 2583862"/>
              <a:gd name="connsiteY8" fmla="*/ 224014 h 3904488"/>
              <a:gd name="connsiteX9" fmla="*/ 229960 w 2583862"/>
              <a:gd name="connsiteY9" fmla="*/ 38025 h 3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3862" h="3904488">
                <a:moveTo>
                  <a:pt x="241764" y="0"/>
                </a:moveTo>
                <a:lnTo>
                  <a:pt x="2583862" y="0"/>
                </a:lnTo>
                <a:lnTo>
                  <a:pt x="2583862" y="3904488"/>
                </a:lnTo>
                <a:lnTo>
                  <a:pt x="247792" y="3904488"/>
                </a:lnTo>
                <a:lnTo>
                  <a:pt x="235898" y="3866172"/>
                </a:lnTo>
                <a:cubicBezTo>
                  <a:pt x="200528" y="3782547"/>
                  <a:pt x="133535" y="3715554"/>
                  <a:pt x="49910" y="3680184"/>
                </a:cubicBezTo>
                <a:lnTo>
                  <a:pt x="0" y="3664691"/>
                </a:lnTo>
                <a:lnTo>
                  <a:pt x="0" y="237663"/>
                </a:lnTo>
                <a:lnTo>
                  <a:pt x="43972" y="224014"/>
                </a:lnTo>
                <a:cubicBezTo>
                  <a:pt x="127597" y="188643"/>
                  <a:pt x="194590" y="121650"/>
                  <a:pt x="229960" y="38025"/>
                </a:cubicBez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549E5A71-4D31-660D-6715-D958356C628B}"/>
              </a:ext>
            </a:extLst>
          </p:cNvPr>
          <p:cNvSpPr>
            <a:spLocks noGrp="1"/>
          </p:cNvSpPr>
          <p:nvPr>
            <p:ph type="pic" sz="quarter" idx="13"/>
          </p:nvPr>
        </p:nvSpPr>
        <p:spPr>
          <a:xfrm>
            <a:off x="3566160" y="2286000"/>
            <a:ext cx="5070390" cy="3904488"/>
          </a:xfrm>
          <a:prstGeom prst="rect">
            <a:avLst/>
          </a:prstGeom>
          <a:solidFill>
            <a:schemeClr val="accent5"/>
          </a:solidFill>
        </p:spPr>
        <p:txBody>
          <a:bodyPr wrap="square">
            <a:noAutofit/>
          </a:bodyPr>
          <a:lstStyle>
            <a:lvl1pPr marL="0" indent="0" algn="ctr">
              <a:buNone/>
              <a:defRPr/>
            </a:lvl1pPr>
          </a:lstStyle>
          <a:p>
            <a:r>
              <a:rPr lang="en-US"/>
              <a:t>Click icon to add picture</a:t>
            </a:r>
          </a:p>
        </p:txBody>
      </p:sp>
      <p:sp>
        <p:nvSpPr>
          <p:cNvPr id="34" name="Picture Placeholder 33">
            <a:extLst>
              <a:ext uri="{FF2B5EF4-FFF2-40B4-BE49-F238E27FC236}">
                <a16:creationId xmlns:a16="http://schemas.microsoft.com/office/drawing/2014/main" id="{412AC295-DE32-5217-43BA-DCB2C11CFB47}"/>
              </a:ext>
            </a:extLst>
          </p:cNvPr>
          <p:cNvSpPr>
            <a:spLocks noGrp="1" noChangeAspect="1"/>
          </p:cNvSpPr>
          <p:nvPr>
            <p:ph type="pic" sz="quarter" idx="12"/>
          </p:nvPr>
        </p:nvSpPr>
        <p:spPr>
          <a:xfrm>
            <a:off x="8769096" y="2286000"/>
            <a:ext cx="2583862" cy="3904488"/>
          </a:xfrm>
          <a:custGeom>
            <a:avLst/>
            <a:gdLst>
              <a:gd name="connsiteX0" fmla="*/ 0 w 2583862"/>
              <a:gd name="connsiteY0" fmla="*/ 0 h 3904488"/>
              <a:gd name="connsiteX1" fmla="*/ 2335269 w 2583862"/>
              <a:gd name="connsiteY1" fmla="*/ 0 h 3904488"/>
              <a:gd name="connsiteX2" fmla="*/ 2347073 w 2583862"/>
              <a:gd name="connsiteY2" fmla="*/ 38025 h 3904488"/>
              <a:gd name="connsiteX3" fmla="*/ 2533061 w 2583862"/>
              <a:gd name="connsiteY3" fmla="*/ 224014 h 3904488"/>
              <a:gd name="connsiteX4" fmla="*/ 2583862 w 2583862"/>
              <a:gd name="connsiteY4" fmla="*/ 239783 h 3904488"/>
              <a:gd name="connsiteX5" fmla="*/ 2583862 w 2583862"/>
              <a:gd name="connsiteY5" fmla="*/ 3667463 h 3904488"/>
              <a:gd name="connsiteX6" fmla="*/ 2542884 w 2583862"/>
              <a:gd name="connsiteY6" fmla="*/ 3680183 h 3904488"/>
              <a:gd name="connsiteX7" fmla="*/ 2356896 w 2583862"/>
              <a:gd name="connsiteY7" fmla="*/ 3866171 h 3904488"/>
              <a:gd name="connsiteX8" fmla="*/ 2345001 w 2583862"/>
              <a:gd name="connsiteY8" fmla="*/ 3904488 h 3904488"/>
              <a:gd name="connsiteX9" fmla="*/ 0 w 2583862"/>
              <a:gd name="connsiteY9" fmla="*/ 3904488 h 39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3862" h="3904488">
                <a:moveTo>
                  <a:pt x="0" y="0"/>
                </a:moveTo>
                <a:lnTo>
                  <a:pt x="2335269" y="0"/>
                </a:lnTo>
                <a:lnTo>
                  <a:pt x="2347073" y="38025"/>
                </a:lnTo>
                <a:cubicBezTo>
                  <a:pt x="2382443" y="121650"/>
                  <a:pt x="2449436" y="188643"/>
                  <a:pt x="2533061" y="224014"/>
                </a:cubicBezTo>
                <a:lnTo>
                  <a:pt x="2583862" y="239783"/>
                </a:lnTo>
                <a:lnTo>
                  <a:pt x="2583862" y="3667463"/>
                </a:lnTo>
                <a:lnTo>
                  <a:pt x="2542884" y="3680183"/>
                </a:lnTo>
                <a:cubicBezTo>
                  <a:pt x="2459259" y="3715553"/>
                  <a:pt x="2392266" y="3782546"/>
                  <a:pt x="2356896" y="3866171"/>
                </a:cubicBezTo>
                <a:lnTo>
                  <a:pt x="2345001" y="3904488"/>
                </a:lnTo>
                <a:lnTo>
                  <a:pt x="0" y="3904488"/>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47627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hree Images Lef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0EC5412-3D03-DB24-91CE-D0FE8EDAEA1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15258"/>
          <a:stretch/>
        </p:blipFill>
        <p:spPr>
          <a:xfrm flipH="1">
            <a:off x="4942074" y="-209491"/>
            <a:ext cx="3760865" cy="5999109"/>
          </a:xfrm>
          <a:prstGeom prst="rect">
            <a:avLst/>
          </a:prstGeom>
        </p:spPr>
      </p:pic>
      <p:sp>
        <p:nvSpPr>
          <p:cNvPr id="2" name="Title 1">
            <a:extLst>
              <a:ext uri="{FF2B5EF4-FFF2-40B4-BE49-F238E27FC236}">
                <a16:creationId xmlns:a16="http://schemas.microsoft.com/office/drawing/2014/main" id="{F443DABF-72B0-FD21-CFCB-FB330BD2B15B}"/>
              </a:ext>
            </a:extLst>
          </p:cNvPr>
          <p:cNvSpPr>
            <a:spLocks noGrp="1"/>
          </p:cNvSpPr>
          <p:nvPr>
            <p:ph type="title"/>
          </p:nvPr>
        </p:nvSpPr>
        <p:spPr>
          <a:xfrm>
            <a:off x="7854696" y="1207008"/>
            <a:ext cx="3557016" cy="1243584"/>
          </a:xfrm>
        </p:spPr>
        <p:txBody>
          <a:bodyPr/>
          <a:lstStyle>
            <a:lvl1pPr algn="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C3CC0AC5-73CF-B43E-CEB3-9B7AC089BA0C}"/>
              </a:ext>
            </a:extLst>
          </p:cNvPr>
          <p:cNvSpPr>
            <a:spLocks noGrp="1"/>
          </p:cNvSpPr>
          <p:nvPr>
            <p:ph type="subTitle" idx="14"/>
          </p:nvPr>
        </p:nvSpPr>
        <p:spPr>
          <a:xfrm>
            <a:off x="8055864" y="2295144"/>
            <a:ext cx="3355848" cy="996696"/>
          </a:xfrm>
        </p:spPr>
        <p:txBody>
          <a:bodyPr>
            <a:noAutofit/>
          </a:bodyPr>
          <a:lstStyle>
            <a:lvl1pPr marL="0" indent="0" algn="l">
              <a:lnSpc>
                <a:spcPct val="90000"/>
              </a:lnSpc>
              <a:spcBef>
                <a:spcPts val="0"/>
              </a:spcBef>
              <a:buNone/>
              <a:defRPr sz="36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1A6B663-3F3C-915F-B036-F3C4C4E29B62}"/>
              </a:ext>
            </a:extLst>
          </p:cNvPr>
          <p:cNvCxnSpPr>
            <a:cxnSpLocks/>
          </p:cNvCxnSpPr>
          <p:nvPr userDrawn="1"/>
        </p:nvCxnSpPr>
        <p:spPr>
          <a:xfrm>
            <a:off x="8147304" y="3256033"/>
            <a:ext cx="2631989"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2" name="Picture Placeholder 21">
            <a:extLst>
              <a:ext uri="{FF2B5EF4-FFF2-40B4-BE49-F238E27FC236}">
                <a16:creationId xmlns:a16="http://schemas.microsoft.com/office/drawing/2014/main" id="{0931AE2A-958C-5EB2-C479-F7BAD9EC86BF}"/>
              </a:ext>
            </a:extLst>
          </p:cNvPr>
          <p:cNvSpPr>
            <a:spLocks noGrp="1"/>
          </p:cNvSpPr>
          <p:nvPr>
            <p:ph type="pic" sz="quarter" idx="18"/>
          </p:nvPr>
        </p:nvSpPr>
        <p:spPr>
          <a:xfrm>
            <a:off x="832104" y="777242"/>
            <a:ext cx="3081528" cy="5257799"/>
          </a:xfrm>
          <a:custGeom>
            <a:avLst/>
            <a:gdLst>
              <a:gd name="connsiteX0" fmla="*/ 238074 w 3081528"/>
              <a:gd name="connsiteY0" fmla="*/ 0 h 5257799"/>
              <a:gd name="connsiteX1" fmla="*/ 3081528 w 3081528"/>
              <a:gd name="connsiteY1" fmla="*/ 0 h 5257799"/>
              <a:gd name="connsiteX2" fmla="*/ 3081528 w 3081528"/>
              <a:gd name="connsiteY2" fmla="*/ 5257799 h 5257799"/>
              <a:gd name="connsiteX3" fmla="*/ 209013 w 3081528"/>
              <a:gd name="connsiteY3" fmla="*/ 5257799 h 5257799"/>
              <a:gd name="connsiteX4" fmla="*/ 184698 w 3081528"/>
              <a:gd name="connsiteY4" fmla="*/ 5213002 h 5257799"/>
              <a:gd name="connsiteX5" fmla="*/ 30932 w 3081528"/>
              <a:gd name="connsiteY5" fmla="*/ 5086380 h 5257799"/>
              <a:gd name="connsiteX6" fmla="*/ 0 w 3081528"/>
              <a:gd name="connsiteY6" fmla="*/ 5076778 h 5257799"/>
              <a:gd name="connsiteX7" fmla="*/ 0 w 3081528"/>
              <a:gd name="connsiteY7" fmla="*/ 269030 h 5257799"/>
              <a:gd name="connsiteX8" fmla="*/ 30931 w 3081528"/>
              <a:gd name="connsiteY8" fmla="*/ 259428 h 5257799"/>
              <a:gd name="connsiteX9" fmla="*/ 237284 w 3081528"/>
              <a:gd name="connsiteY9" fmla="*/ 7838 h 525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1528" h="5257799">
                <a:moveTo>
                  <a:pt x="238074" y="0"/>
                </a:moveTo>
                <a:lnTo>
                  <a:pt x="3081528" y="0"/>
                </a:lnTo>
                <a:lnTo>
                  <a:pt x="3081528" y="5257799"/>
                </a:lnTo>
                <a:lnTo>
                  <a:pt x="209013" y="5257799"/>
                </a:lnTo>
                <a:lnTo>
                  <a:pt x="184698" y="5213002"/>
                </a:lnTo>
                <a:cubicBezTo>
                  <a:pt x="147014" y="5157223"/>
                  <a:pt x="93651" y="5112908"/>
                  <a:pt x="30932" y="5086380"/>
                </a:cubicBezTo>
                <a:lnTo>
                  <a:pt x="0" y="5076778"/>
                </a:lnTo>
                <a:lnTo>
                  <a:pt x="0" y="269030"/>
                </a:lnTo>
                <a:lnTo>
                  <a:pt x="30931" y="259428"/>
                </a:lnTo>
                <a:cubicBezTo>
                  <a:pt x="135462" y="215216"/>
                  <a:pt x="214006" y="121592"/>
                  <a:pt x="237284" y="7838"/>
                </a:cubicBezTo>
                <a:close/>
              </a:path>
            </a:pathLst>
          </a:custGeom>
          <a:solidFill>
            <a:schemeClr val="accent5"/>
          </a:solidFill>
        </p:spPr>
        <p:txBody>
          <a:bodyPr wrap="square">
            <a:noAutofit/>
          </a:bodyPr>
          <a:lstStyle>
            <a:lvl1pPr marL="0" indent="0" algn="ctr">
              <a:buNone/>
              <a:defRPr/>
            </a:lvl1pPr>
          </a:lstStyle>
          <a:p>
            <a:r>
              <a:rPr lang="en-US"/>
              <a:t>Click icon to add picture</a:t>
            </a:r>
          </a:p>
        </p:txBody>
      </p:sp>
      <p:sp>
        <p:nvSpPr>
          <p:cNvPr id="23" name="Picture Placeholder 22">
            <a:extLst>
              <a:ext uri="{FF2B5EF4-FFF2-40B4-BE49-F238E27FC236}">
                <a16:creationId xmlns:a16="http://schemas.microsoft.com/office/drawing/2014/main" id="{E50D4A84-243D-B26C-BC3E-D2B55EB6011B}"/>
              </a:ext>
            </a:extLst>
          </p:cNvPr>
          <p:cNvSpPr>
            <a:spLocks noGrp="1"/>
          </p:cNvSpPr>
          <p:nvPr>
            <p:ph type="pic" sz="quarter" idx="11"/>
          </p:nvPr>
        </p:nvSpPr>
        <p:spPr>
          <a:xfrm>
            <a:off x="4059936" y="777240"/>
            <a:ext cx="2770631" cy="2368296"/>
          </a:xfrm>
          <a:custGeom>
            <a:avLst/>
            <a:gdLst>
              <a:gd name="connsiteX0" fmla="*/ 0 w 2770631"/>
              <a:gd name="connsiteY0" fmla="*/ 0 h 2368296"/>
              <a:gd name="connsiteX1" fmla="*/ 2539819 w 2770631"/>
              <a:gd name="connsiteY1" fmla="*/ 0 h 2368296"/>
              <a:gd name="connsiteX2" fmla="*/ 2540610 w 2770631"/>
              <a:gd name="connsiteY2" fmla="*/ 7840 h 2368296"/>
              <a:gd name="connsiteX3" fmla="*/ 2746962 w 2770631"/>
              <a:gd name="connsiteY3" fmla="*/ 259430 h 2368296"/>
              <a:gd name="connsiteX4" fmla="*/ 2770631 w 2770631"/>
              <a:gd name="connsiteY4" fmla="*/ 266778 h 2368296"/>
              <a:gd name="connsiteX5" fmla="*/ 2770631 w 2770631"/>
              <a:gd name="connsiteY5" fmla="*/ 2368296 h 2368296"/>
              <a:gd name="connsiteX6" fmla="*/ 0 w 2770631"/>
              <a:gd name="connsiteY6" fmla="*/ 2368296 h 236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631" h="2368296">
                <a:moveTo>
                  <a:pt x="0" y="0"/>
                </a:moveTo>
                <a:lnTo>
                  <a:pt x="2539819" y="0"/>
                </a:lnTo>
                <a:lnTo>
                  <a:pt x="2540610" y="7840"/>
                </a:lnTo>
                <a:cubicBezTo>
                  <a:pt x="2563887" y="121594"/>
                  <a:pt x="2642431" y="215218"/>
                  <a:pt x="2746962" y="259430"/>
                </a:cubicBezTo>
                <a:lnTo>
                  <a:pt x="2770631" y="266778"/>
                </a:lnTo>
                <a:lnTo>
                  <a:pt x="2770631" y="2368296"/>
                </a:lnTo>
                <a:lnTo>
                  <a:pt x="0" y="2368296"/>
                </a:lnTo>
                <a:close/>
              </a:path>
            </a:pathLst>
          </a:custGeom>
          <a:solidFill>
            <a:schemeClr val="accent5"/>
          </a:solidFill>
        </p:spPr>
        <p:txBody>
          <a:bodyPr wrap="square">
            <a:noAutofit/>
          </a:bodyPr>
          <a:lstStyle>
            <a:lvl1pPr marL="0" indent="0" algn="ctr">
              <a:buNone/>
              <a:defRPr/>
            </a:lvl1pPr>
          </a:lstStyle>
          <a:p>
            <a:r>
              <a:rPr lang="en-US"/>
              <a:t>Click icon to add picture</a:t>
            </a:r>
          </a:p>
        </p:txBody>
      </p:sp>
      <p:sp>
        <p:nvSpPr>
          <p:cNvPr id="24" name="Picture Placeholder 23">
            <a:extLst>
              <a:ext uri="{FF2B5EF4-FFF2-40B4-BE49-F238E27FC236}">
                <a16:creationId xmlns:a16="http://schemas.microsoft.com/office/drawing/2014/main" id="{4AE10383-91FB-0FB9-7F1E-9C6589E70DC9}"/>
              </a:ext>
            </a:extLst>
          </p:cNvPr>
          <p:cNvSpPr>
            <a:spLocks noGrp="1"/>
          </p:cNvSpPr>
          <p:nvPr>
            <p:ph type="pic" sz="quarter" idx="19"/>
          </p:nvPr>
        </p:nvSpPr>
        <p:spPr>
          <a:xfrm>
            <a:off x="4059936" y="3300984"/>
            <a:ext cx="2770632" cy="2734056"/>
          </a:xfrm>
          <a:custGeom>
            <a:avLst/>
            <a:gdLst>
              <a:gd name="connsiteX0" fmla="*/ 0 w 2770632"/>
              <a:gd name="connsiteY0" fmla="*/ 0 h 2734056"/>
              <a:gd name="connsiteX1" fmla="*/ 2770632 w 2770632"/>
              <a:gd name="connsiteY1" fmla="*/ 0 h 2734056"/>
              <a:gd name="connsiteX2" fmla="*/ 2770632 w 2770632"/>
              <a:gd name="connsiteY2" fmla="*/ 2565556 h 2734056"/>
              <a:gd name="connsiteX3" fmla="*/ 2766567 w 2770632"/>
              <a:gd name="connsiteY3" fmla="*/ 2566818 h 2734056"/>
              <a:gd name="connsiteX4" fmla="*/ 2612802 w 2770632"/>
              <a:gd name="connsiteY4" fmla="*/ 2693440 h 2734056"/>
              <a:gd name="connsiteX5" fmla="*/ 2590756 w 2770632"/>
              <a:gd name="connsiteY5" fmla="*/ 2734056 h 2734056"/>
              <a:gd name="connsiteX6" fmla="*/ 0 w 2770632"/>
              <a:gd name="connsiteY6" fmla="*/ 2734056 h 273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0632" h="2734056">
                <a:moveTo>
                  <a:pt x="0" y="0"/>
                </a:moveTo>
                <a:lnTo>
                  <a:pt x="2770632" y="0"/>
                </a:lnTo>
                <a:lnTo>
                  <a:pt x="2770632" y="2565556"/>
                </a:lnTo>
                <a:lnTo>
                  <a:pt x="2766567" y="2566818"/>
                </a:lnTo>
                <a:cubicBezTo>
                  <a:pt x="2703848" y="2593346"/>
                  <a:pt x="2650485" y="2637661"/>
                  <a:pt x="2612802" y="2693440"/>
                </a:cubicBezTo>
                <a:lnTo>
                  <a:pt x="2590756" y="2734056"/>
                </a:lnTo>
                <a:lnTo>
                  <a:pt x="0" y="2734056"/>
                </a:lnTo>
                <a:close/>
              </a:path>
            </a:pathLst>
          </a:custGeom>
          <a:solidFill>
            <a:schemeClr val="accent5"/>
          </a:solidFill>
        </p:spPr>
        <p:txBody>
          <a:bodyPr wrap="square">
            <a:noAutofit/>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A3447DB3-A0C3-5EA6-E16C-E0016FA156E4}"/>
              </a:ext>
            </a:extLst>
          </p:cNvPr>
          <p:cNvSpPr>
            <a:spLocks noGrp="1"/>
          </p:cNvSpPr>
          <p:nvPr>
            <p:ph idx="1"/>
          </p:nvPr>
        </p:nvSpPr>
        <p:spPr>
          <a:xfrm>
            <a:off x="8055864" y="3730752"/>
            <a:ext cx="3072384" cy="208483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934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Four Images Righ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EEA054B-D778-28F8-9B91-AC1758B1F9F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369" r="17111"/>
          <a:stretch/>
        </p:blipFill>
        <p:spPr>
          <a:xfrm rot="10800000" flipH="1">
            <a:off x="8657829" y="530292"/>
            <a:ext cx="3512848" cy="4442552"/>
          </a:xfrm>
          <a:prstGeom prst="rect">
            <a:avLst/>
          </a:prstGeom>
        </p:spPr>
      </p:pic>
      <p:pic>
        <p:nvPicPr>
          <p:cNvPr id="7" name="Graphic 6">
            <a:extLst>
              <a:ext uri="{FF2B5EF4-FFF2-40B4-BE49-F238E27FC236}">
                <a16:creationId xmlns:a16="http://schemas.microsoft.com/office/drawing/2014/main" id="{BE9AF6DB-6473-3A56-CE4F-9F5FF34AA9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2998407" y="2233984"/>
            <a:ext cx="1840030" cy="3019536"/>
          </a:xfrm>
          <a:prstGeom prst="rect">
            <a:avLst/>
          </a:prstGeom>
        </p:spPr>
      </p:pic>
      <p:pic>
        <p:nvPicPr>
          <p:cNvPr id="8" name="Graphic 7">
            <a:extLst>
              <a:ext uri="{FF2B5EF4-FFF2-40B4-BE49-F238E27FC236}">
                <a16:creationId xmlns:a16="http://schemas.microsoft.com/office/drawing/2014/main" id="{95FB24E1-051D-2594-D629-FA2022E3482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9230" r="354"/>
          <a:stretch/>
        </p:blipFill>
        <p:spPr>
          <a:xfrm rot="10800000" flipH="1">
            <a:off x="5783153" y="2898774"/>
            <a:ext cx="4222995" cy="3959226"/>
          </a:xfrm>
          <a:prstGeom prst="rect">
            <a:avLst/>
          </a:prstGeom>
        </p:spPr>
      </p:pic>
      <p:sp>
        <p:nvSpPr>
          <p:cNvPr id="2" name="Title 1" hidden="1">
            <a:extLst>
              <a:ext uri="{FF2B5EF4-FFF2-40B4-BE49-F238E27FC236}">
                <a16:creationId xmlns:a16="http://schemas.microsoft.com/office/drawing/2014/main" id="{70AC8DAE-7C17-E466-4AB4-63164A6E8CA4}"/>
              </a:ext>
            </a:extLst>
          </p:cNvPr>
          <p:cNvSpPr>
            <a:spLocks noGrp="1"/>
          </p:cNvSpPr>
          <p:nvPr>
            <p:ph type="title"/>
          </p:nvPr>
        </p:nvSpPr>
        <p:spPr>
          <a:xfrm>
            <a:off x="838200" y="188843"/>
            <a:ext cx="10515600" cy="481691"/>
          </a:xfrm>
        </p:spPr>
        <p:txBody>
          <a:bodyPr>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4088B8-57DD-7EAE-C8A8-2AAC3A3A06BA}"/>
              </a:ext>
            </a:extLst>
          </p:cNvPr>
          <p:cNvSpPr>
            <a:spLocks noGrp="1"/>
          </p:cNvSpPr>
          <p:nvPr>
            <p:ph sz="half" idx="1"/>
          </p:nvPr>
        </p:nvSpPr>
        <p:spPr>
          <a:xfrm>
            <a:off x="832104" y="649224"/>
            <a:ext cx="2587752"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a:extLst>
              <a:ext uri="{FF2B5EF4-FFF2-40B4-BE49-F238E27FC236}">
                <a16:creationId xmlns:a16="http://schemas.microsoft.com/office/drawing/2014/main" id="{5918B5A7-D613-C800-57FD-7D3E4CE988D8}"/>
              </a:ext>
            </a:extLst>
          </p:cNvPr>
          <p:cNvSpPr>
            <a:spLocks noGrp="1"/>
          </p:cNvSpPr>
          <p:nvPr>
            <p:ph type="pic" sz="quarter" idx="11"/>
          </p:nvPr>
        </p:nvSpPr>
        <p:spPr>
          <a:xfrm>
            <a:off x="3895344" y="813816"/>
            <a:ext cx="2478024" cy="2615184"/>
          </a:xfrm>
          <a:custGeom>
            <a:avLst/>
            <a:gdLst>
              <a:gd name="connsiteX0" fmla="*/ 295795 w 2478024"/>
              <a:gd name="connsiteY0" fmla="*/ 0 h 2615184"/>
              <a:gd name="connsiteX1" fmla="*/ 2478024 w 2478024"/>
              <a:gd name="connsiteY1" fmla="*/ 0 h 2615184"/>
              <a:gd name="connsiteX2" fmla="*/ 2478024 w 2478024"/>
              <a:gd name="connsiteY2" fmla="*/ 2615184 h 2615184"/>
              <a:gd name="connsiteX3" fmla="*/ 0 w 2478024"/>
              <a:gd name="connsiteY3" fmla="*/ 2615184 h 2615184"/>
              <a:gd name="connsiteX4" fmla="*/ 0 w 2478024"/>
              <a:gd name="connsiteY4" fmla="*/ 271830 h 2615184"/>
              <a:gd name="connsiteX5" fmla="*/ 24651 w 2478024"/>
              <a:gd name="connsiteY5" fmla="*/ 269345 h 2615184"/>
              <a:gd name="connsiteX6" fmla="*/ 276241 w 2478024"/>
              <a:gd name="connsiteY6" fmla="*/ 62992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024" h="2615184">
                <a:moveTo>
                  <a:pt x="295795" y="0"/>
                </a:moveTo>
                <a:lnTo>
                  <a:pt x="2478024" y="0"/>
                </a:lnTo>
                <a:lnTo>
                  <a:pt x="2478024" y="2615184"/>
                </a:lnTo>
                <a:lnTo>
                  <a:pt x="0" y="2615184"/>
                </a:lnTo>
                <a:lnTo>
                  <a:pt x="0" y="271830"/>
                </a:lnTo>
                <a:lnTo>
                  <a:pt x="24651" y="269345"/>
                </a:lnTo>
                <a:cubicBezTo>
                  <a:pt x="138405" y="246067"/>
                  <a:pt x="232029" y="167523"/>
                  <a:pt x="276241" y="62992"/>
                </a:cubicBez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ECDF3C89-7167-ED4F-18EE-3E8D37536796}"/>
              </a:ext>
            </a:extLst>
          </p:cNvPr>
          <p:cNvSpPr>
            <a:spLocks noGrp="1"/>
          </p:cNvSpPr>
          <p:nvPr>
            <p:ph type="pic" sz="quarter" idx="14"/>
          </p:nvPr>
        </p:nvSpPr>
        <p:spPr>
          <a:xfrm>
            <a:off x="3895344" y="3502152"/>
            <a:ext cx="2478024" cy="2615184"/>
          </a:xfrm>
          <a:custGeom>
            <a:avLst/>
            <a:gdLst>
              <a:gd name="connsiteX0" fmla="*/ 0 w 2478024"/>
              <a:gd name="connsiteY0" fmla="*/ 0 h 2615184"/>
              <a:gd name="connsiteX1" fmla="*/ 2478024 w 2478024"/>
              <a:gd name="connsiteY1" fmla="*/ 0 h 2615184"/>
              <a:gd name="connsiteX2" fmla="*/ 2478024 w 2478024"/>
              <a:gd name="connsiteY2" fmla="*/ 2615184 h 2615184"/>
              <a:gd name="connsiteX3" fmla="*/ 275962 w 2478024"/>
              <a:gd name="connsiteY3" fmla="*/ 2615184 h 2615184"/>
              <a:gd name="connsiteX4" fmla="*/ 270481 w 2478024"/>
              <a:gd name="connsiteY4" fmla="*/ 2560809 h 2615184"/>
              <a:gd name="connsiteX5" fmla="*/ 64128 w 2478024"/>
              <a:gd name="connsiteY5" fmla="*/ 2309218 h 2615184"/>
              <a:gd name="connsiteX6" fmla="*/ 0 w 2478024"/>
              <a:gd name="connsiteY6" fmla="*/ 2289311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024" h="2615184">
                <a:moveTo>
                  <a:pt x="0" y="0"/>
                </a:moveTo>
                <a:lnTo>
                  <a:pt x="2478024" y="0"/>
                </a:lnTo>
                <a:lnTo>
                  <a:pt x="2478024" y="2615184"/>
                </a:lnTo>
                <a:lnTo>
                  <a:pt x="275962" y="2615184"/>
                </a:lnTo>
                <a:lnTo>
                  <a:pt x="270481" y="2560809"/>
                </a:lnTo>
                <a:cubicBezTo>
                  <a:pt x="247203" y="2447054"/>
                  <a:pt x="168659" y="2353431"/>
                  <a:pt x="64128" y="2309218"/>
                </a:cubicBezTo>
                <a:lnTo>
                  <a:pt x="0" y="2289311"/>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4562EB34-F235-C185-2811-DA95D352B023}"/>
              </a:ext>
            </a:extLst>
          </p:cNvPr>
          <p:cNvSpPr>
            <a:spLocks noGrp="1"/>
          </p:cNvSpPr>
          <p:nvPr>
            <p:ph type="pic" sz="quarter" idx="13"/>
          </p:nvPr>
        </p:nvSpPr>
        <p:spPr>
          <a:xfrm>
            <a:off x="6510528" y="813816"/>
            <a:ext cx="4846320" cy="3502152"/>
          </a:xfrm>
          <a:custGeom>
            <a:avLst/>
            <a:gdLst>
              <a:gd name="connsiteX0" fmla="*/ 0 w 4846320"/>
              <a:gd name="connsiteY0" fmla="*/ 0 h 3502152"/>
              <a:gd name="connsiteX1" fmla="*/ 4621925 w 4846320"/>
              <a:gd name="connsiteY1" fmla="*/ 0 h 3502152"/>
              <a:gd name="connsiteX2" fmla="*/ 4622978 w 4846320"/>
              <a:gd name="connsiteY2" fmla="*/ 10453 h 3502152"/>
              <a:gd name="connsiteX3" fmla="*/ 4829331 w 4846320"/>
              <a:gd name="connsiteY3" fmla="*/ 262043 h 3502152"/>
              <a:gd name="connsiteX4" fmla="*/ 4846320 w 4846320"/>
              <a:gd name="connsiteY4" fmla="*/ 267317 h 3502152"/>
              <a:gd name="connsiteX5" fmla="*/ 4846320 w 4846320"/>
              <a:gd name="connsiteY5" fmla="*/ 3502152 h 3502152"/>
              <a:gd name="connsiteX6" fmla="*/ 0 w 4846320"/>
              <a:gd name="connsiteY6" fmla="*/ 3502152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320" h="3502152">
                <a:moveTo>
                  <a:pt x="0" y="0"/>
                </a:moveTo>
                <a:lnTo>
                  <a:pt x="4621925" y="0"/>
                </a:lnTo>
                <a:lnTo>
                  <a:pt x="4622978" y="10453"/>
                </a:lnTo>
                <a:cubicBezTo>
                  <a:pt x="4646256" y="124207"/>
                  <a:pt x="4724800" y="217831"/>
                  <a:pt x="4829331" y="262043"/>
                </a:cubicBezTo>
                <a:lnTo>
                  <a:pt x="4846320" y="267317"/>
                </a:lnTo>
                <a:lnTo>
                  <a:pt x="4846320" y="3502152"/>
                </a:lnTo>
                <a:lnTo>
                  <a:pt x="0" y="3502152"/>
                </a:lnTo>
                <a:close/>
              </a:path>
            </a:pathLst>
          </a:custGeom>
          <a:solidFill>
            <a:schemeClr val="accent5"/>
          </a:solidFill>
        </p:spPr>
        <p:txBody>
          <a:bodyPr wrap="square">
            <a:noAutofit/>
          </a:bodyPr>
          <a:lstStyle>
            <a:lvl1pPr marL="0" indent="0" algn="ctr">
              <a:buNone/>
              <a:defRPr/>
            </a:lvl1pPr>
          </a:lstStyle>
          <a:p>
            <a:r>
              <a:rPr lang="en-US"/>
              <a:t>Click icon to add picture</a:t>
            </a:r>
          </a:p>
        </p:txBody>
      </p:sp>
      <p:sp>
        <p:nvSpPr>
          <p:cNvPr id="29" name="Picture Placeholder 28">
            <a:extLst>
              <a:ext uri="{FF2B5EF4-FFF2-40B4-BE49-F238E27FC236}">
                <a16:creationId xmlns:a16="http://schemas.microsoft.com/office/drawing/2014/main" id="{642CC10B-D798-6A8E-98F3-39879CE57114}"/>
              </a:ext>
            </a:extLst>
          </p:cNvPr>
          <p:cNvSpPr>
            <a:spLocks noGrp="1"/>
          </p:cNvSpPr>
          <p:nvPr>
            <p:ph type="pic" sz="quarter" idx="12"/>
          </p:nvPr>
        </p:nvSpPr>
        <p:spPr>
          <a:xfrm>
            <a:off x="6510528" y="4389120"/>
            <a:ext cx="4846320" cy="1728216"/>
          </a:xfrm>
          <a:custGeom>
            <a:avLst/>
            <a:gdLst>
              <a:gd name="connsiteX0" fmla="*/ 0 w 4846320"/>
              <a:gd name="connsiteY0" fmla="*/ 0 h 1728216"/>
              <a:gd name="connsiteX1" fmla="*/ 4846320 w 4846320"/>
              <a:gd name="connsiteY1" fmla="*/ 0 h 1728216"/>
              <a:gd name="connsiteX2" fmla="*/ 4846320 w 4846320"/>
              <a:gd name="connsiteY2" fmla="*/ 1432195 h 1728216"/>
              <a:gd name="connsiteX3" fmla="*/ 4822810 w 4846320"/>
              <a:gd name="connsiteY3" fmla="*/ 1439493 h 1728216"/>
              <a:gd name="connsiteX4" fmla="*/ 4636822 w 4846320"/>
              <a:gd name="connsiteY4" fmla="*/ 1625481 h 1728216"/>
              <a:gd name="connsiteX5" fmla="*/ 4616080 w 4846320"/>
              <a:gd name="connsiteY5" fmla="*/ 1728216 h 1728216"/>
              <a:gd name="connsiteX6" fmla="*/ 0 w 4846320"/>
              <a:gd name="connsiteY6" fmla="*/ 1728216 h 17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320" h="1728216">
                <a:moveTo>
                  <a:pt x="0" y="0"/>
                </a:moveTo>
                <a:lnTo>
                  <a:pt x="4846320" y="0"/>
                </a:lnTo>
                <a:lnTo>
                  <a:pt x="4846320" y="1432195"/>
                </a:lnTo>
                <a:lnTo>
                  <a:pt x="4822810" y="1439493"/>
                </a:lnTo>
                <a:cubicBezTo>
                  <a:pt x="4739185" y="1474863"/>
                  <a:pt x="4672192" y="1541856"/>
                  <a:pt x="4636822" y="1625481"/>
                </a:cubicBezTo>
                <a:lnTo>
                  <a:pt x="4616080" y="1728216"/>
                </a:lnTo>
                <a:lnTo>
                  <a:pt x="0" y="1728216"/>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60158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Three Images Top">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D0A195B-8E0B-6DE0-291C-44262CEDEB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4964" y="1261278"/>
            <a:ext cx="2828238" cy="4641211"/>
          </a:xfrm>
          <a:prstGeom prst="rect">
            <a:avLst/>
          </a:prstGeom>
        </p:spPr>
      </p:pic>
      <p:pic>
        <p:nvPicPr>
          <p:cNvPr id="10" name="Graphic 9">
            <a:extLst>
              <a:ext uri="{FF2B5EF4-FFF2-40B4-BE49-F238E27FC236}">
                <a16:creationId xmlns:a16="http://schemas.microsoft.com/office/drawing/2014/main" id="{0A3FE3E0-9C29-85CF-A2E5-2B1AD1DD81C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9369" r="2130"/>
          <a:stretch/>
        </p:blipFill>
        <p:spPr>
          <a:xfrm rot="10800000">
            <a:off x="609986" y="2431214"/>
            <a:ext cx="4147747" cy="4442552"/>
          </a:xfrm>
          <a:prstGeom prst="rect">
            <a:avLst/>
          </a:prstGeom>
        </p:spPr>
      </p:pic>
      <p:cxnSp>
        <p:nvCxnSpPr>
          <p:cNvPr id="13" name="Straight Connector 12">
            <a:extLst>
              <a:ext uri="{FF2B5EF4-FFF2-40B4-BE49-F238E27FC236}">
                <a16:creationId xmlns:a16="http://schemas.microsoft.com/office/drawing/2014/main" id="{895162C7-45EC-8769-0F50-94005C7058C5}"/>
              </a:ext>
            </a:extLst>
          </p:cNvPr>
          <p:cNvCxnSpPr>
            <a:cxnSpLocks/>
          </p:cNvCxnSpPr>
          <p:nvPr userDrawn="1"/>
        </p:nvCxnSpPr>
        <p:spPr>
          <a:xfrm>
            <a:off x="4741596" y="4955064"/>
            <a:ext cx="0" cy="123739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0AC8DAE-7C17-E466-4AB4-63164A6E8CA4}"/>
              </a:ext>
            </a:extLst>
          </p:cNvPr>
          <p:cNvSpPr>
            <a:spLocks noGrp="1"/>
          </p:cNvSpPr>
          <p:nvPr>
            <p:ph type="title"/>
          </p:nvPr>
        </p:nvSpPr>
        <p:spPr>
          <a:xfrm>
            <a:off x="1161288" y="4672583"/>
            <a:ext cx="3557016" cy="1243584"/>
          </a:xfrm>
        </p:spPr>
        <p:txBody>
          <a:bodyPr>
            <a:noAutofit/>
          </a:bodyPr>
          <a:lstStyle>
            <a:lvl1pPr>
              <a:defRPr sz="8000"/>
            </a:lvl1pPr>
          </a:lstStyle>
          <a:p>
            <a:r>
              <a:rPr lang="en-US"/>
              <a:t>Click to edit Master title style</a:t>
            </a:r>
            <a:endParaRPr lang="en-US" dirty="0"/>
          </a:p>
        </p:txBody>
      </p:sp>
      <p:sp>
        <p:nvSpPr>
          <p:cNvPr id="5" name="Subtitle 2">
            <a:extLst>
              <a:ext uri="{FF2B5EF4-FFF2-40B4-BE49-F238E27FC236}">
                <a16:creationId xmlns:a16="http://schemas.microsoft.com/office/drawing/2014/main" id="{5C0674EF-DC08-BDC1-FD56-CCFB6525609B}"/>
              </a:ext>
            </a:extLst>
          </p:cNvPr>
          <p:cNvSpPr>
            <a:spLocks noGrp="1"/>
          </p:cNvSpPr>
          <p:nvPr>
            <p:ph type="subTitle" idx="14"/>
          </p:nvPr>
        </p:nvSpPr>
        <p:spPr>
          <a:xfrm>
            <a:off x="1362456" y="5751576"/>
            <a:ext cx="3355848" cy="996696"/>
          </a:xfrm>
        </p:spPr>
        <p:txBody>
          <a:bodyPr>
            <a:noAutofit/>
          </a:bodyPr>
          <a:lstStyle>
            <a:lvl1pPr marL="0" indent="0" algn="l">
              <a:lnSpc>
                <a:spcPct val="90000"/>
              </a:lnSpc>
              <a:spcBef>
                <a:spcPts val="0"/>
              </a:spcBef>
              <a:buFont typeface="Arial" panose="020B0604020202020204" pitchFamily="34" charset="0"/>
              <a:buNone/>
              <a:defRPr sz="36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8" name="Picture Placeholder 27">
            <a:extLst>
              <a:ext uri="{FF2B5EF4-FFF2-40B4-BE49-F238E27FC236}">
                <a16:creationId xmlns:a16="http://schemas.microsoft.com/office/drawing/2014/main" id="{F185051D-5E9B-E575-20A2-B48323E28056}"/>
              </a:ext>
            </a:extLst>
          </p:cNvPr>
          <p:cNvSpPr>
            <a:spLocks noGrp="1"/>
          </p:cNvSpPr>
          <p:nvPr>
            <p:ph type="pic" sz="quarter" idx="16"/>
          </p:nvPr>
        </p:nvSpPr>
        <p:spPr>
          <a:xfrm>
            <a:off x="859536" y="658368"/>
            <a:ext cx="2583862" cy="3700136"/>
          </a:xfrm>
          <a:custGeom>
            <a:avLst/>
            <a:gdLst>
              <a:gd name="connsiteX0" fmla="*/ 253988 w 2583862"/>
              <a:gd name="connsiteY0" fmla="*/ 0 h 3700136"/>
              <a:gd name="connsiteX1" fmla="*/ 2583862 w 2583862"/>
              <a:gd name="connsiteY1" fmla="*/ 0 h 3700136"/>
              <a:gd name="connsiteX2" fmla="*/ 2583862 w 2583862"/>
              <a:gd name="connsiteY2" fmla="*/ 3700136 h 3700136"/>
              <a:gd name="connsiteX3" fmla="*/ 253728 w 2583862"/>
              <a:gd name="connsiteY3" fmla="*/ 3700136 h 3700136"/>
              <a:gd name="connsiteX4" fmla="*/ 235898 w 2583862"/>
              <a:gd name="connsiteY4" fmla="*/ 3642698 h 3700136"/>
              <a:gd name="connsiteX5" fmla="*/ 49910 w 2583862"/>
              <a:gd name="connsiteY5" fmla="*/ 3456710 h 3700136"/>
              <a:gd name="connsiteX6" fmla="*/ 0 w 2583862"/>
              <a:gd name="connsiteY6" fmla="*/ 3441217 h 3700136"/>
              <a:gd name="connsiteX7" fmla="*/ 0 w 2583862"/>
              <a:gd name="connsiteY7" fmla="*/ 301575 h 3700136"/>
              <a:gd name="connsiteX8" fmla="*/ 43972 w 2583862"/>
              <a:gd name="connsiteY8" fmla="*/ 287925 h 3700136"/>
              <a:gd name="connsiteX9" fmla="*/ 250325 w 2583862"/>
              <a:gd name="connsiteY9" fmla="*/ 36335 h 37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3862" h="3700136">
                <a:moveTo>
                  <a:pt x="253988" y="0"/>
                </a:moveTo>
                <a:lnTo>
                  <a:pt x="2583862" y="0"/>
                </a:lnTo>
                <a:lnTo>
                  <a:pt x="2583862" y="3700136"/>
                </a:lnTo>
                <a:lnTo>
                  <a:pt x="253728" y="3700136"/>
                </a:lnTo>
                <a:lnTo>
                  <a:pt x="235898" y="3642698"/>
                </a:lnTo>
                <a:cubicBezTo>
                  <a:pt x="200528" y="3559073"/>
                  <a:pt x="133535" y="3492080"/>
                  <a:pt x="49910" y="3456710"/>
                </a:cubicBezTo>
                <a:lnTo>
                  <a:pt x="0" y="3441217"/>
                </a:lnTo>
                <a:lnTo>
                  <a:pt x="0" y="301575"/>
                </a:lnTo>
                <a:lnTo>
                  <a:pt x="43972" y="287925"/>
                </a:lnTo>
                <a:cubicBezTo>
                  <a:pt x="148503" y="243713"/>
                  <a:pt x="227047" y="150089"/>
                  <a:pt x="250325" y="36335"/>
                </a:cubicBezTo>
                <a:close/>
              </a:path>
            </a:pathLst>
          </a:custGeom>
          <a:solidFill>
            <a:schemeClr val="accent5"/>
          </a:solidFill>
        </p:spPr>
        <p:txBody>
          <a:bodyPr wrap="square">
            <a:noAutofit/>
          </a:bodyPr>
          <a:lstStyle>
            <a:lvl1pPr marL="0" indent="0" algn="ctr">
              <a:buNone/>
              <a:defRPr/>
            </a:lvl1pPr>
          </a:lstStyle>
          <a:p>
            <a:r>
              <a:rPr lang="en-US"/>
              <a:t>Click icon to add picture</a:t>
            </a:r>
          </a:p>
        </p:txBody>
      </p:sp>
      <p:sp>
        <p:nvSpPr>
          <p:cNvPr id="15" name="Picture Placeholder 14">
            <a:extLst>
              <a:ext uri="{FF2B5EF4-FFF2-40B4-BE49-F238E27FC236}">
                <a16:creationId xmlns:a16="http://schemas.microsoft.com/office/drawing/2014/main" id="{549E5A71-4D31-660D-6715-D958356C628B}"/>
              </a:ext>
            </a:extLst>
          </p:cNvPr>
          <p:cNvSpPr>
            <a:spLocks noGrp="1"/>
          </p:cNvSpPr>
          <p:nvPr>
            <p:ph type="pic" sz="quarter" idx="13"/>
          </p:nvPr>
        </p:nvSpPr>
        <p:spPr>
          <a:xfrm>
            <a:off x="3566160" y="658368"/>
            <a:ext cx="2587752" cy="3703320"/>
          </a:xfrm>
          <a:prstGeom prst="rect">
            <a:avLst/>
          </a:prstGeom>
          <a:solidFill>
            <a:schemeClr val="accent5"/>
          </a:solidFill>
        </p:spPr>
        <p:txBody>
          <a:bodyPr wrap="square">
            <a:noAutofit/>
          </a:bodyPr>
          <a:lstStyle>
            <a:lvl1pPr marL="0" indent="0" algn="ctr">
              <a:buNone/>
              <a:defRPr/>
            </a:lvl1pPr>
          </a:lstStyle>
          <a:p>
            <a:r>
              <a:rPr lang="en-US"/>
              <a:t>Click icon to add picture</a:t>
            </a:r>
          </a:p>
        </p:txBody>
      </p:sp>
      <p:sp>
        <p:nvSpPr>
          <p:cNvPr id="30" name="Picture Placeholder 29">
            <a:extLst>
              <a:ext uri="{FF2B5EF4-FFF2-40B4-BE49-F238E27FC236}">
                <a16:creationId xmlns:a16="http://schemas.microsoft.com/office/drawing/2014/main" id="{C8BB2811-0182-74F5-F6E7-C4FFE6627A52}"/>
              </a:ext>
            </a:extLst>
          </p:cNvPr>
          <p:cNvSpPr>
            <a:spLocks noGrp="1"/>
          </p:cNvSpPr>
          <p:nvPr>
            <p:ph type="pic" sz="quarter" idx="17"/>
          </p:nvPr>
        </p:nvSpPr>
        <p:spPr>
          <a:xfrm>
            <a:off x="6281928" y="663736"/>
            <a:ext cx="5074920" cy="3703320"/>
          </a:xfrm>
          <a:custGeom>
            <a:avLst/>
            <a:gdLst>
              <a:gd name="connsiteX0" fmla="*/ 0 w 5074920"/>
              <a:gd name="connsiteY0" fmla="*/ 0 h 3703320"/>
              <a:gd name="connsiteX1" fmla="*/ 4810755 w 5074920"/>
              <a:gd name="connsiteY1" fmla="*/ 0 h 3703320"/>
              <a:gd name="connsiteX2" fmla="*/ 4813876 w 5074920"/>
              <a:gd name="connsiteY2" fmla="*/ 30966 h 3703320"/>
              <a:gd name="connsiteX3" fmla="*/ 5020229 w 5074920"/>
              <a:gd name="connsiteY3" fmla="*/ 282557 h 3703320"/>
              <a:gd name="connsiteX4" fmla="*/ 5074920 w 5074920"/>
              <a:gd name="connsiteY4" fmla="*/ 299535 h 3703320"/>
              <a:gd name="connsiteX5" fmla="*/ 5074920 w 5074920"/>
              <a:gd name="connsiteY5" fmla="*/ 3437413 h 3703320"/>
              <a:gd name="connsiteX6" fmla="*/ 5030052 w 5074920"/>
              <a:gd name="connsiteY6" fmla="*/ 3451341 h 3703320"/>
              <a:gd name="connsiteX7" fmla="*/ 4823699 w 5074920"/>
              <a:gd name="connsiteY7" fmla="*/ 3702932 h 3703320"/>
              <a:gd name="connsiteX8" fmla="*/ 4823660 w 5074920"/>
              <a:gd name="connsiteY8" fmla="*/ 3703320 h 3703320"/>
              <a:gd name="connsiteX9" fmla="*/ 0 w 5074920"/>
              <a:gd name="connsiteY9" fmla="*/ 3703320 h 37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4920" h="3703320">
                <a:moveTo>
                  <a:pt x="0" y="0"/>
                </a:moveTo>
                <a:lnTo>
                  <a:pt x="4810755" y="0"/>
                </a:lnTo>
                <a:lnTo>
                  <a:pt x="4813876" y="30966"/>
                </a:lnTo>
                <a:cubicBezTo>
                  <a:pt x="4837154" y="144721"/>
                  <a:pt x="4915698" y="238345"/>
                  <a:pt x="5020229" y="282557"/>
                </a:cubicBezTo>
                <a:lnTo>
                  <a:pt x="5074920" y="299535"/>
                </a:lnTo>
                <a:lnTo>
                  <a:pt x="5074920" y="3437413"/>
                </a:lnTo>
                <a:lnTo>
                  <a:pt x="5030052" y="3451341"/>
                </a:lnTo>
                <a:cubicBezTo>
                  <a:pt x="4925521" y="3495554"/>
                  <a:pt x="4846977" y="3589177"/>
                  <a:pt x="4823699" y="3702932"/>
                </a:cubicBezTo>
                <a:lnTo>
                  <a:pt x="4823660" y="3703320"/>
                </a:lnTo>
                <a:lnTo>
                  <a:pt x="0" y="3703320"/>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4" name="Content Placeholder 3">
            <a:extLst>
              <a:ext uri="{FF2B5EF4-FFF2-40B4-BE49-F238E27FC236}">
                <a16:creationId xmlns:a16="http://schemas.microsoft.com/office/drawing/2014/main" id="{85423A0E-5B80-4810-0570-0D2F89CD1C3A}"/>
              </a:ext>
            </a:extLst>
          </p:cNvPr>
          <p:cNvSpPr>
            <a:spLocks noGrp="1"/>
          </p:cNvSpPr>
          <p:nvPr>
            <p:ph sz="half" idx="2"/>
          </p:nvPr>
        </p:nvSpPr>
        <p:spPr>
          <a:xfrm>
            <a:off x="5705856" y="4946904"/>
            <a:ext cx="5870448" cy="14996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424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Four Images Lef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C728F13-3FFF-8B42-9430-62B822E4AA7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369" r="17111"/>
          <a:stretch/>
        </p:blipFill>
        <p:spPr>
          <a:xfrm rot="10800000">
            <a:off x="0" y="629369"/>
            <a:ext cx="3512848" cy="4442552"/>
          </a:xfrm>
          <a:prstGeom prst="rect">
            <a:avLst/>
          </a:prstGeom>
        </p:spPr>
      </p:pic>
      <p:pic>
        <p:nvPicPr>
          <p:cNvPr id="9" name="Graphic 8">
            <a:extLst>
              <a:ext uri="{FF2B5EF4-FFF2-40B4-BE49-F238E27FC236}">
                <a16:creationId xmlns:a16="http://schemas.microsoft.com/office/drawing/2014/main" id="{EE18B1C0-99C5-CA07-D593-A4565AEAF6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5715332" y="0"/>
            <a:ext cx="1840030" cy="3019536"/>
          </a:xfrm>
          <a:prstGeom prst="rect">
            <a:avLst/>
          </a:prstGeom>
        </p:spPr>
      </p:pic>
      <p:pic>
        <p:nvPicPr>
          <p:cNvPr id="10" name="Graphic 9">
            <a:extLst>
              <a:ext uri="{FF2B5EF4-FFF2-40B4-BE49-F238E27FC236}">
                <a16:creationId xmlns:a16="http://schemas.microsoft.com/office/drawing/2014/main" id="{CD8C9312-D2AC-61A3-AE3E-4EC7960D81D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9369" r="17111"/>
          <a:stretch/>
        </p:blipFill>
        <p:spPr>
          <a:xfrm rot="10800000">
            <a:off x="2636501" y="2415448"/>
            <a:ext cx="3512848" cy="4442552"/>
          </a:xfrm>
          <a:prstGeom prst="rect">
            <a:avLst/>
          </a:prstGeom>
        </p:spPr>
      </p:pic>
      <p:sp>
        <p:nvSpPr>
          <p:cNvPr id="2" name="Title 1">
            <a:extLst>
              <a:ext uri="{FF2B5EF4-FFF2-40B4-BE49-F238E27FC236}">
                <a16:creationId xmlns:a16="http://schemas.microsoft.com/office/drawing/2014/main" id="{70AC8DAE-7C17-E466-4AB4-63164A6E8CA4}"/>
              </a:ext>
            </a:extLst>
          </p:cNvPr>
          <p:cNvSpPr>
            <a:spLocks noGrp="1"/>
          </p:cNvSpPr>
          <p:nvPr>
            <p:ph type="title"/>
          </p:nvPr>
        </p:nvSpPr>
        <p:spPr>
          <a:xfrm>
            <a:off x="838200" y="188843"/>
            <a:ext cx="10515600" cy="481691"/>
          </a:xfrm>
        </p:spPr>
        <p:txBody>
          <a:bodyPr>
            <a:noAutofit/>
          </a:bodyPr>
          <a:lstStyle>
            <a:lvl1pPr>
              <a:defRPr sz="3600"/>
            </a:lvl1pPr>
          </a:lstStyle>
          <a:p>
            <a:r>
              <a:rPr lang="en-US"/>
              <a:t>Click to edit Master title style</a:t>
            </a:r>
            <a:endParaRPr lang="en-US" dirty="0"/>
          </a:p>
        </p:txBody>
      </p:sp>
      <p:sp>
        <p:nvSpPr>
          <p:cNvPr id="25" name="Picture Placeholder 24">
            <a:extLst>
              <a:ext uri="{FF2B5EF4-FFF2-40B4-BE49-F238E27FC236}">
                <a16:creationId xmlns:a16="http://schemas.microsoft.com/office/drawing/2014/main" id="{78ADBABD-5C50-1F24-92EC-ED06268B56B0}"/>
              </a:ext>
            </a:extLst>
          </p:cNvPr>
          <p:cNvSpPr>
            <a:spLocks noGrp="1"/>
          </p:cNvSpPr>
          <p:nvPr>
            <p:ph type="pic" sz="quarter" idx="12"/>
          </p:nvPr>
        </p:nvSpPr>
        <p:spPr>
          <a:xfrm>
            <a:off x="813816" y="777240"/>
            <a:ext cx="4846320" cy="1728216"/>
          </a:xfrm>
          <a:custGeom>
            <a:avLst/>
            <a:gdLst>
              <a:gd name="connsiteX0" fmla="*/ 262308 w 4846320"/>
              <a:gd name="connsiteY0" fmla="*/ 0 h 1728216"/>
              <a:gd name="connsiteX1" fmla="*/ 4846320 w 4846320"/>
              <a:gd name="connsiteY1" fmla="*/ 0 h 1728216"/>
              <a:gd name="connsiteX2" fmla="*/ 4846320 w 4846320"/>
              <a:gd name="connsiteY2" fmla="*/ 1728216 h 1728216"/>
              <a:gd name="connsiteX3" fmla="*/ 0 w 4846320"/>
              <a:gd name="connsiteY3" fmla="*/ 1728216 h 1728216"/>
              <a:gd name="connsiteX4" fmla="*/ 0 w 4846320"/>
              <a:gd name="connsiteY4" fmla="*/ 309787 h 1728216"/>
              <a:gd name="connsiteX5" fmla="*/ 54757 w 4846320"/>
              <a:gd name="connsiteY5" fmla="*/ 292789 h 1728216"/>
              <a:gd name="connsiteX6" fmla="*/ 240746 w 4846320"/>
              <a:gd name="connsiteY6" fmla="*/ 106801 h 17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320" h="1728216">
                <a:moveTo>
                  <a:pt x="262308" y="0"/>
                </a:moveTo>
                <a:lnTo>
                  <a:pt x="4846320" y="0"/>
                </a:lnTo>
                <a:lnTo>
                  <a:pt x="4846320" y="1728216"/>
                </a:lnTo>
                <a:lnTo>
                  <a:pt x="0" y="1728216"/>
                </a:lnTo>
                <a:lnTo>
                  <a:pt x="0" y="309787"/>
                </a:lnTo>
                <a:lnTo>
                  <a:pt x="54757" y="292789"/>
                </a:lnTo>
                <a:cubicBezTo>
                  <a:pt x="138382" y="257419"/>
                  <a:pt x="205375" y="190426"/>
                  <a:pt x="240746" y="106801"/>
                </a:cubicBez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6941C69D-51F8-64EB-114E-91B9CAF807BA}"/>
              </a:ext>
            </a:extLst>
          </p:cNvPr>
          <p:cNvSpPr>
            <a:spLocks noGrp="1"/>
          </p:cNvSpPr>
          <p:nvPr>
            <p:ph type="pic" sz="quarter" idx="13"/>
          </p:nvPr>
        </p:nvSpPr>
        <p:spPr>
          <a:xfrm>
            <a:off x="813816" y="2578608"/>
            <a:ext cx="4846320" cy="3489908"/>
          </a:xfrm>
          <a:custGeom>
            <a:avLst/>
            <a:gdLst>
              <a:gd name="connsiteX0" fmla="*/ 0 w 4846320"/>
              <a:gd name="connsiteY0" fmla="*/ 0 h 3489908"/>
              <a:gd name="connsiteX1" fmla="*/ 4846320 w 4846320"/>
              <a:gd name="connsiteY1" fmla="*/ 0 h 3489908"/>
              <a:gd name="connsiteX2" fmla="*/ 4846320 w 4846320"/>
              <a:gd name="connsiteY2" fmla="*/ 3489908 h 3489908"/>
              <a:gd name="connsiteX3" fmla="*/ 227347 w 4846320"/>
              <a:gd name="connsiteY3" fmla="*/ 3489908 h 3489908"/>
              <a:gd name="connsiteX4" fmla="*/ 217012 w 4846320"/>
              <a:gd name="connsiteY4" fmla="*/ 3470867 h 3489908"/>
              <a:gd name="connsiteX5" fmla="*/ 63246 w 4846320"/>
              <a:gd name="connsiteY5" fmla="*/ 3344245 h 3489908"/>
              <a:gd name="connsiteX6" fmla="*/ 0 w 4846320"/>
              <a:gd name="connsiteY6" fmla="*/ 3324612 h 348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320" h="3489908">
                <a:moveTo>
                  <a:pt x="0" y="0"/>
                </a:moveTo>
                <a:lnTo>
                  <a:pt x="4846320" y="0"/>
                </a:lnTo>
                <a:lnTo>
                  <a:pt x="4846320" y="3489908"/>
                </a:lnTo>
                <a:lnTo>
                  <a:pt x="227347" y="3489908"/>
                </a:lnTo>
                <a:lnTo>
                  <a:pt x="217012" y="3470867"/>
                </a:lnTo>
                <a:cubicBezTo>
                  <a:pt x="179328" y="3415088"/>
                  <a:pt x="125965" y="3370773"/>
                  <a:pt x="63246" y="3344245"/>
                </a:cubicBezTo>
                <a:lnTo>
                  <a:pt x="0" y="3324612"/>
                </a:lnTo>
                <a:close/>
              </a:path>
            </a:pathLst>
          </a:custGeom>
          <a:solidFill>
            <a:schemeClr val="accent5"/>
          </a:solidFill>
        </p:spPr>
        <p:txBody>
          <a:bodyPr wrap="square">
            <a:noAutofit/>
          </a:bodyPr>
          <a:lstStyle>
            <a:lvl1pPr marL="0" indent="0" algn="ctr">
              <a:buNone/>
              <a:defRPr/>
            </a:lvl1pPr>
          </a:lstStyle>
          <a:p>
            <a:r>
              <a:rPr lang="en-US"/>
              <a:t>Click icon to add picture</a:t>
            </a:r>
          </a:p>
        </p:txBody>
      </p:sp>
      <p:sp>
        <p:nvSpPr>
          <p:cNvPr id="27" name="Picture Placeholder 26">
            <a:extLst>
              <a:ext uri="{FF2B5EF4-FFF2-40B4-BE49-F238E27FC236}">
                <a16:creationId xmlns:a16="http://schemas.microsoft.com/office/drawing/2014/main" id="{DE8FBF62-BD48-3F5C-993D-A7919108FE6E}"/>
              </a:ext>
            </a:extLst>
          </p:cNvPr>
          <p:cNvSpPr>
            <a:spLocks noGrp="1"/>
          </p:cNvSpPr>
          <p:nvPr>
            <p:ph type="pic" sz="quarter" idx="15"/>
          </p:nvPr>
        </p:nvSpPr>
        <p:spPr>
          <a:xfrm>
            <a:off x="5760720" y="777240"/>
            <a:ext cx="2478024" cy="2615184"/>
          </a:xfrm>
          <a:custGeom>
            <a:avLst/>
            <a:gdLst>
              <a:gd name="connsiteX0" fmla="*/ 0 w 2478024"/>
              <a:gd name="connsiteY0" fmla="*/ 0 h 2615184"/>
              <a:gd name="connsiteX1" fmla="*/ 2245136 w 2478024"/>
              <a:gd name="connsiteY1" fmla="*/ 0 h 2615184"/>
              <a:gd name="connsiteX2" fmla="*/ 2245982 w 2478024"/>
              <a:gd name="connsiteY2" fmla="*/ 8390 h 2615184"/>
              <a:gd name="connsiteX3" fmla="*/ 2452334 w 2478024"/>
              <a:gd name="connsiteY3" fmla="*/ 259981 h 2615184"/>
              <a:gd name="connsiteX4" fmla="*/ 2478024 w 2478024"/>
              <a:gd name="connsiteY4" fmla="*/ 267956 h 2615184"/>
              <a:gd name="connsiteX5" fmla="*/ 2478024 w 2478024"/>
              <a:gd name="connsiteY5" fmla="*/ 2615184 h 2615184"/>
              <a:gd name="connsiteX6" fmla="*/ 0 w 2478024"/>
              <a:gd name="connsiteY6" fmla="*/ 2615184 h 261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024" h="2615184">
                <a:moveTo>
                  <a:pt x="0" y="0"/>
                </a:moveTo>
                <a:lnTo>
                  <a:pt x="2245136" y="0"/>
                </a:lnTo>
                <a:lnTo>
                  <a:pt x="2245982" y="8390"/>
                </a:lnTo>
                <a:cubicBezTo>
                  <a:pt x="2269259" y="122145"/>
                  <a:pt x="2347803" y="215769"/>
                  <a:pt x="2452334" y="259981"/>
                </a:cubicBezTo>
                <a:lnTo>
                  <a:pt x="2478024" y="267956"/>
                </a:lnTo>
                <a:lnTo>
                  <a:pt x="2478024" y="2615184"/>
                </a:lnTo>
                <a:lnTo>
                  <a:pt x="0" y="2615184"/>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29" name="Picture Placeholder 28">
            <a:extLst>
              <a:ext uri="{FF2B5EF4-FFF2-40B4-BE49-F238E27FC236}">
                <a16:creationId xmlns:a16="http://schemas.microsoft.com/office/drawing/2014/main" id="{8F0EEE2A-033E-DA9C-1B76-95AE10DF300F}"/>
              </a:ext>
            </a:extLst>
          </p:cNvPr>
          <p:cNvSpPr>
            <a:spLocks noGrp="1"/>
          </p:cNvSpPr>
          <p:nvPr>
            <p:ph type="pic" sz="quarter" idx="16"/>
          </p:nvPr>
        </p:nvSpPr>
        <p:spPr>
          <a:xfrm>
            <a:off x="5760720" y="3465576"/>
            <a:ext cx="2478024" cy="2602940"/>
          </a:xfrm>
          <a:custGeom>
            <a:avLst/>
            <a:gdLst>
              <a:gd name="connsiteX0" fmla="*/ 0 w 2478024"/>
              <a:gd name="connsiteY0" fmla="*/ 0 h 2602940"/>
              <a:gd name="connsiteX1" fmla="*/ 2478024 w 2478024"/>
              <a:gd name="connsiteY1" fmla="*/ 0 h 2602940"/>
              <a:gd name="connsiteX2" fmla="*/ 2478024 w 2478024"/>
              <a:gd name="connsiteY2" fmla="*/ 2439629 h 2602940"/>
              <a:gd name="connsiteX3" fmla="*/ 2421171 w 2478024"/>
              <a:gd name="connsiteY3" fmla="*/ 2457277 h 2602940"/>
              <a:gd name="connsiteX4" fmla="*/ 2267406 w 2478024"/>
              <a:gd name="connsiteY4" fmla="*/ 2583899 h 2602940"/>
              <a:gd name="connsiteX5" fmla="*/ 2257070 w 2478024"/>
              <a:gd name="connsiteY5" fmla="*/ 2602940 h 2602940"/>
              <a:gd name="connsiteX6" fmla="*/ 0 w 2478024"/>
              <a:gd name="connsiteY6" fmla="*/ 2602940 h 260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024" h="2602940">
                <a:moveTo>
                  <a:pt x="0" y="0"/>
                </a:moveTo>
                <a:lnTo>
                  <a:pt x="2478024" y="0"/>
                </a:lnTo>
                <a:lnTo>
                  <a:pt x="2478024" y="2439629"/>
                </a:lnTo>
                <a:lnTo>
                  <a:pt x="2421171" y="2457277"/>
                </a:lnTo>
                <a:cubicBezTo>
                  <a:pt x="2358452" y="2483805"/>
                  <a:pt x="2305089" y="2528120"/>
                  <a:pt x="2267406" y="2583899"/>
                </a:cubicBezTo>
                <a:lnTo>
                  <a:pt x="2257070" y="2602940"/>
                </a:lnTo>
                <a:lnTo>
                  <a:pt x="0" y="2602940"/>
                </a:lnTo>
                <a:close/>
              </a:path>
            </a:pathLst>
          </a:custGeom>
          <a:solidFill>
            <a:schemeClr val="accent5"/>
          </a:solidFill>
        </p:spPr>
        <p:txBody>
          <a:bodyPr wrap="square">
            <a:noAutofit/>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F44088B8-57DD-7EAE-C8A8-2AAC3A3A06BA}"/>
              </a:ext>
            </a:extLst>
          </p:cNvPr>
          <p:cNvSpPr>
            <a:spLocks noGrp="1"/>
          </p:cNvSpPr>
          <p:nvPr>
            <p:ph sz="half" idx="1"/>
          </p:nvPr>
        </p:nvSpPr>
        <p:spPr>
          <a:xfrm>
            <a:off x="9015984" y="649224"/>
            <a:ext cx="2587752" cy="5541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10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92A9199-69B2-8EC5-52DC-BC6490C3AF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69522" y="501472"/>
            <a:ext cx="2525798" cy="5987077"/>
          </a:xfrm>
          <a:prstGeom prst="rect">
            <a:avLst/>
          </a:prstGeom>
        </p:spPr>
      </p:pic>
      <p:sp>
        <p:nvSpPr>
          <p:cNvPr id="2" name="Title 1">
            <a:extLst>
              <a:ext uri="{FF2B5EF4-FFF2-40B4-BE49-F238E27FC236}">
                <a16:creationId xmlns:a16="http://schemas.microsoft.com/office/drawing/2014/main" id="{665D10FE-7D00-604D-2AAC-844E02DC68E0}"/>
              </a:ext>
            </a:extLst>
          </p:cNvPr>
          <p:cNvSpPr>
            <a:spLocks noGrp="1"/>
          </p:cNvSpPr>
          <p:nvPr>
            <p:ph type="ctrTitle"/>
          </p:nvPr>
        </p:nvSpPr>
        <p:spPr>
          <a:xfrm>
            <a:off x="566928" y="1453896"/>
            <a:ext cx="4672584" cy="1243584"/>
          </a:xfrm>
        </p:spPr>
        <p:txBody>
          <a:bodyPr anchor="b">
            <a:noAutofit/>
          </a:bodyPr>
          <a:lstStyle>
            <a:lvl1pPr algn="ctr">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FF4796-C9F4-2061-7885-8185FBE0B08A}"/>
              </a:ext>
            </a:extLst>
          </p:cNvPr>
          <p:cNvSpPr>
            <a:spLocks noGrp="1"/>
          </p:cNvSpPr>
          <p:nvPr>
            <p:ph type="subTitle" idx="1"/>
          </p:nvPr>
        </p:nvSpPr>
        <p:spPr>
          <a:xfrm>
            <a:off x="448056" y="2670048"/>
            <a:ext cx="4910328" cy="996696"/>
          </a:xfrm>
        </p:spPr>
        <p:txBody>
          <a:bodyPr>
            <a:noAutofit/>
          </a:bodyPr>
          <a:lstStyle>
            <a:lvl1pPr marL="0" indent="0" algn="ctr">
              <a:lnSpc>
                <a:spcPct val="90000"/>
              </a:lnSpc>
              <a:spcBef>
                <a:spcPts val="0"/>
              </a:spcBef>
              <a:buNone/>
              <a:defRPr sz="4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13">
            <a:extLst>
              <a:ext uri="{FF2B5EF4-FFF2-40B4-BE49-F238E27FC236}">
                <a16:creationId xmlns:a16="http://schemas.microsoft.com/office/drawing/2014/main" id="{6DE32C7F-41E5-326F-0412-00CD25EFFC98}"/>
              </a:ext>
            </a:extLst>
          </p:cNvPr>
          <p:cNvSpPr>
            <a:spLocks noGrp="1"/>
          </p:cNvSpPr>
          <p:nvPr>
            <p:ph type="body" sz="quarter" idx="10"/>
          </p:nvPr>
        </p:nvSpPr>
        <p:spPr>
          <a:xfrm>
            <a:off x="905256" y="4297680"/>
            <a:ext cx="3986784" cy="1380744"/>
          </a:xfrm>
        </p:spPr>
        <p:txBody>
          <a:bodyPr lIns="91440" tIns="45720" rIns="91440">
            <a:noAutofit/>
          </a:bodyPr>
          <a:lstStyle>
            <a:lvl1pPr marL="0" indent="0" algn="ctr">
              <a:buNone/>
              <a:defRPr sz="3600" b="1" cap="all" spc="600" baseline="0"/>
            </a:lvl1pPr>
          </a:lstStyle>
          <a:p>
            <a:pPr lvl="0"/>
            <a:r>
              <a:rPr lang="en-US"/>
              <a:t>Click to edit Master text styles</a:t>
            </a:r>
          </a:p>
        </p:txBody>
      </p:sp>
      <p:sp>
        <p:nvSpPr>
          <p:cNvPr id="19" name="Picture Placeholder 18">
            <a:extLst>
              <a:ext uri="{FF2B5EF4-FFF2-40B4-BE49-F238E27FC236}">
                <a16:creationId xmlns:a16="http://schemas.microsoft.com/office/drawing/2014/main" id="{DE0AD5D1-ACD0-3F28-AF5A-E92DC467AD95}"/>
              </a:ext>
            </a:extLst>
          </p:cNvPr>
          <p:cNvSpPr>
            <a:spLocks noGrp="1"/>
          </p:cNvSpPr>
          <p:nvPr>
            <p:ph type="pic" sz="quarter" idx="11"/>
          </p:nvPr>
        </p:nvSpPr>
        <p:spPr>
          <a:xfrm>
            <a:off x="6025896" y="813816"/>
            <a:ext cx="5312664" cy="5321808"/>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chemeClr val="accent5"/>
          </a:solidFill>
        </p:spPr>
        <p:txBody>
          <a:bodyPr wrap="square">
            <a:noAutofit/>
          </a:bodyPr>
          <a:lstStyle>
            <a:lvl1pPr marL="0" indent="0" algn="ctr">
              <a:buNone/>
              <a:defRPr/>
            </a:lvl1pPr>
          </a:lstStyle>
          <a:p>
            <a:r>
              <a:rPr lang="en-US"/>
              <a:t>Click icon to add picture</a:t>
            </a:r>
          </a:p>
        </p:txBody>
      </p:sp>
      <p:cxnSp>
        <p:nvCxnSpPr>
          <p:cNvPr id="5" name="Straight Connector 4">
            <a:extLst>
              <a:ext uri="{FF2B5EF4-FFF2-40B4-BE49-F238E27FC236}">
                <a16:creationId xmlns:a16="http://schemas.microsoft.com/office/drawing/2014/main" id="{02AA69B4-5CF0-F296-E965-54F2F50400B4}"/>
              </a:ext>
            </a:extLst>
          </p:cNvPr>
          <p:cNvCxnSpPr>
            <a:cxnSpLocks/>
          </p:cNvCxnSpPr>
          <p:nvPr userDrawn="1"/>
        </p:nvCxnSpPr>
        <p:spPr>
          <a:xfrm>
            <a:off x="3075542" y="3785286"/>
            <a:ext cx="1076326"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BC3D89DC-5B52-9509-3027-F7A05B7C41A1}"/>
              </a:ext>
            </a:extLst>
          </p:cNvPr>
          <p:cNvSpPr/>
          <p:nvPr userDrawn="1"/>
        </p:nvSpPr>
        <p:spPr>
          <a:xfrm>
            <a:off x="2866767" y="3768810"/>
            <a:ext cx="61785" cy="61785"/>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C399712-7AFC-5B14-54C5-7EDFA13F2615}"/>
              </a:ext>
            </a:extLst>
          </p:cNvPr>
          <p:cNvCxnSpPr>
            <a:cxnSpLocks/>
          </p:cNvCxnSpPr>
          <p:nvPr userDrawn="1"/>
        </p:nvCxnSpPr>
        <p:spPr>
          <a:xfrm>
            <a:off x="1617442" y="3789405"/>
            <a:ext cx="1076326" cy="0"/>
          </a:xfrm>
          <a:prstGeom prst="line">
            <a:avLst/>
          </a:prstGeom>
          <a:ln>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60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FD5A4-5836-0267-5379-01B95619D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0D374-7B32-D571-770E-632D7118D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2552A62-A33B-76FB-0CDC-E0F16BD97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82000"/>
                  </a:schemeClr>
                </a:solidFill>
              </a:defRPr>
            </a:lvl1pPr>
          </a:lstStyle>
          <a:p>
            <a:r>
              <a:rPr lang="en-US"/>
              <a:t>20XX</a:t>
            </a:r>
          </a:p>
        </p:txBody>
      </p:sp>
      <p:sp>
        <p:nvSpPr>
          <p:cNvPr id="5" name="Footer Placeholder 4">
            <a:extLst>
              <a:ext uri="{FF2B5EF4-FFF2-40B4-BE49-F238E27FC236}">
                <a16:creationId xmlns:a16="http://schemas.microsoft.com/office/drawing/2014/main" id="{2E3574F1-57F2-5832-9E47-8400B47E5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776111-3469-A330-410F-A75D784E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82000"/>
                  </a:schemeClr>
                </a:solidFill>
              </a:defRPr>
            </a:lvl1pPr>
          </a:lstStyle>
          <a:p>
            <a:fld id="{2CAE3632-0B29-CC42-AE31-A319980E9851}" type="slidenum">
              <a:rPr lang="en-US" smtClean="0"/>
              <a:pPr/>
              <a:t>‹#›</a:t>
            </a:fld>
            <a:endParaRPr lang="en-US"/>
          </a:p>
        </p:txBody>
      </p:sp>
    </p:spTree>
    <p:extLst>
      <p:ext uri="{BB962C8B-B14F-4D97-AF65-F5344CB8AC3E}">
        <p14:creationId xmlns:p14="http://schemas.microsoft.com/office/powerpoint/2010/main" val="1631311876"/>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61" r:id="rId4"/>
    <p:sldLayoutId id="2147483662" r:id="rId5"/>
    <p:sldLayoutId id="2147483663" r:id="rId6"/>
    <p:sldLayoutId id="2147483664" r:id="rId7"/>
    <p:sldLayoutId id="2147483665" r:id="rId8"/>
  </p:sldLayoutIdLst>
  <p:hf sldNum="0" hdr="0" ftr="0" dt="0"/>
  <p:txStyles>
    <p:titleStyle>
      <a:lvl1pPr algn="l" defTabSz="914400" rtl="0" eaLnBrk="1" latinLnBrk="0" hangingPunct="1">
        <a:lnSpc>
          <a:spcPct val="90000"/>
        </a:lnSpc>
        <a:spcBef>
          <a:spcPct val="0"/>
        </a:spcBef>
        <a:buNone/>
        <a:defRPr sz="8000" kern="1200">
          <a:solidFill>
            <a:schemeClr val="accent6">
              <a:lumMod val="75000"/>
            </a:schemeClr>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088AA-5C8F-2DCC-05A7-02BA52AE56A8}"/>
              </a:ext>
            </a:extLst>
          </p:cNvPr>
          <p:cNvSpPr>
            <a:spLocks noGrp="1"/>
          </p:cNvSpPr>
          <p:nvPr>
            <p:ph type="ctrTitle"/>
          </p:nvPr>
        </p:nvSpPr>
        <p:spPr>
          <a:xfrm>
            <a:off x="566928" y="1453896"/>
            <a:ext cx="4672584" cy="1243584"/>
          </a:xfrm>
        </p:spPr>
        <p:txBody>
          <a:bodyPr/>
          <a:lstStyle/>
          <a:p>
            <a:r>
              <a:rPr lang="en-US" dirty="0"/>
              <a:t>In Memoriam</a:t>
            </a:r>
          </a:p>
        </p:txBody>
      </p:sp>
      <p:sp>
        <p:nvSpPr>
          <p:cNvPr id="4" name="Subtitle 3">
            <a:extLst>
              <a:ext uri="{FF2B5EF4-FFF2-40B4-BE49-F238E27FC236}">
                <a16:creationId xmlns:a16="http://schemas.microsoft.com/office/drawing/2014/main" id="{B0066F2E-712A-A2D1-E308-8BE96674597A}"/>
              </a:ext>
            </a:extLst>
          </p:cNvPr>
          <p:cNvSpPr>
            <a:spLocks noGrp="1"/>
          </p:cNvSpPr>
          <p:nvPr>
            <p:ph type="subTitle" idx="1"/>
          </p:nvPr>
        </p:nvSpPr>
        <p:spPr>
          <a:xfrm>
            <a:off x="448056" y="2593848"/>
            <a:ext cx="4910328" cy="996696"/>
          </a:xfrm>
        </p:spPr>
        <p:txBody>
          <a:bodyPr/>
          <a:lstStyle/>
          <a:p>
            <a:r>
              <a:rPr lang="en-US" dirty="0"/>
              <a:t>Altrusa International District Three</a:t>
            </a:r>
          </a:p>
        </p:txBody>
      </p:sp>
      <p:sp>
        <p:nvSpPr>
          <p:cNvPr id="5" name="Text Placeholder 4">
            <a:extLst>
              <a:ext uri="{FF2B5EF4-FFF2-40B4-BE49-F238E27FC236}">
                <a16:creationId xmlns:a16="http://schemas.microsoft.com/office/drawing/2014/main" id="{33FC952F-E2A4-A67D-B073-74EB12C38440}"/>
              </a:ext>
            </a:extLst>
          </p:cNvPr>
          <p:cNvSpPr>
            <a:spLocks noGrp="1"/>
          </p:cNvSpPr>
          <p:nvPr>
            <p:ph type="body" sz="quarter" idx="10"/>
          </p:nvPr>
        </p:nvSpPr>
        <p:spPr>
          <a:xfrm>
            <a:off x="905256" y="5141739"/>
            <a:ext cx="3986784" cy="1380744"/>
          </a:xfrm>
        </p:spPr>
        <p:txBody>
          <a:bodyPr/>
          <a:lstStyle/>
          <a:p>
            <a:r>
              <a:rPr lang="en-US" sz="4400" dirty="0"/>
              <a:t>2025 - 2026</a:t>
            </a:r>
          </a:p>
          <a:p>
            <a:endParaRPr lang="en-US" dirty="0"/>
          </a:p>
        </p:txBody>
      </p:sp>
      <p:sp>
        <p:nvSpPr>
          <p:cNvPr id="19" name="Plaque 18">
            <a:extLst>
              <a:ext uri="{FF2B5EF4-FFF2-40B4-BE49-F238E27FC236}">
                <a16:creationId xmlns:a16="http://schemas.microsoft.com/office/drawing/2014/main" id="{5757883A-B4FB-BAB5-7E67-E4B0ADE55F69}"/>
              </a:ext>
              <a:ext uri="{C183D7F6-B498-43B3-948B-1728B52AA6E4}">
                <adec:decorative xmlns:adec="http://schemas.microsoft.com/office/drawing/2017/decorative" val="1"/>
              </a:ext>
            </a:extLst>
          </p:cNvPr>
          <p:cNvSpPr/>
          <p:nvPr/>
        </p:nvSpPr>
        <p:spPr>
          <a:xfrm>
            <a:off x="5765086"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62365858-DE14-0F87-BFC6-40363513ACE1}"/>
              </a:ext>
            </a:extLst>
          </p:cNvPr>
          <p:cNvPicPr>
            <a:picLocks noGrp="1" noChangeAspect="1"/>
          </p:cNvPicPr>
          <p:nvPr>
            <p:ph type="pic" sz="quarter" idx="11"/>
          </p:nvPr>
        </p:nvPicPr>
        <p:blipFill>
          <a:blip r:embed="rId2"/>
          <a:srcRect l="24559" r="24559"/>
          <a:stretch>
            <a:fillRect/>
          </a:stretch>
        </p:blipFill>
        <p:spPr>
          <a:xfrm>
            <a:off x="5974080" y="768096"/>
            <a:ext cx="5312664" cy="5321808"/>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76780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9D78E-9844-C0C4-8816-86744DE615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9CAEE7-4948-34C0-1381-21EE4DF67DE0}"/>
              </a:ext>
            </a:extLst>
          </p:cNvPr>
          <p:cNvSpPr>
            <a:spLocks noGrp="1"/>
          </p:cNvSpPr>
          <p:nvPr>
            <p:ph type="ctrTitle"/>
          </p:nvPr>
        </p:nvSpPr>
        <p:spPr>
          <a:xfrm>
            <a:off x="6616713" y="768707"/>
            <a:ext cx="5255623" cy="1243584"/>
          </a:xfrm>
        </p:spPr>
        <p:txBody>
          <a:bodyPr anchor="t"/>
          <a:lstStyle/>
          <a:p>
            <a:pPr algn="l"/>
            <a:r>
              <a:rPr lang="en-US" dirty="0"/>
              <a:t>Betty Cluster</a:t>
            </a:r>
          </a:p>
        </p:txBody>
      </p:sp>
      <p:sp>
        <p:nvSpPr>
          <p:cNvPr id="15" name="Text Placeholder 14">
            <a:extLst>
              <a:ext uri="{FF2B5EF4-FFF2-40B4-BE49-F238E27FC236}">
                <a16:creationId xmlns:a16="http://schemas.microsoft.com/office/drawing/2014/main" id="{2E213AE2-D09C-6AD4-5AAD-27C9D00B0A8D}"/>
              </a:ext>
            </a:extLst>
          </p:cNvPr>
          <p:cNvSpPr>
            <a:spLocks noGrp="1"/>
          </p:cNvSpPr>
          <p:nvPr>
            <p:ph type="body" sz="quarter" idx="10"/>
          </p:nvPr>
        </p:nvSpPr>
        <p:spPr>
          <a:xfrm>
            <a:off x="6717622" y="2047824"/>
            <a:ext cx="5154714" cy="1380744"/>
          </a:xfrm>
        </p:spPr>
        <p:txBody>
          <a:bodyPr/>
          <a:lstStyle/>
          <a:p>
            <a:r>
              <a:rPr lang="en-US" sz="3000" dirty="0"/>
              <a:t>Altrusa International</a:t>
            </a:r>
          </a:p>
          <a:p>
            <a:r>
              <a:rPr lang="en-US" sz="3000" dirty="0"/>
              <a:t>of Ocala, FL</a:t>
            </a:r>
          </a:p>
        </p:txBody>
      </p:sp>
      <p:sp>
        <p:nvSpPr>
          <p:cNvPr id="28" name="Plaque 27">
            <a:extLst>
              <a:ext uri="{FF2B5EF4-FFF2-40B4-BE49-F238E27FC236}">
                <a16:creationId xmlns:a16="http://schemas.microsoft.com/office/drawing/2014/main" id="{8AEC14CF-4D89-BA1E-DAF1-BC1027F26D6B}"/>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7DF0E2-0687-30E0-296D-B3AC66844774}"/>
              </a:ext>
            </a:extLst>
          </p:cNvPr>
          <p:cNvSpPr txBox="1"/>
          <p:nvPr/>
        </p:nvSpPr>
        <p:spPr>
          <a:xfrm>
            <a:off x="7026743" y="4029782"/>
            <a:ext cx="4415242" cy="1323439"/>
          </a:xfrm>
          <a:prstGeom prst="rect">
            <a:avLst/>
          </a:prstGeom>
          <a:noFill/>
        </p:spPr>
        <p:txBody>
          <a:bodyPr wrap="square" rtlCol="0">
            <a:spAutoFit/>
          </a:bodyPr>
          <a:lstStyle/>
          <a:p>
            <a:pPr algn="ctr"/>
            <a:r>
              <a:rPr lang="en-US" sz="4000" dirty="0">
                <a:latin typeface="Chaparral Pro Light" panose="02060403030505090203" pitchFamily="18" charset="0"/>
              </a:rPr>
              <a:t>Age 92</a:t>
            </a:r>
          </a:p>
          <a:p>
            <a:pPr algn="ctr"/>
            <a:r>
              <a:rPr lang="en-US" sz="4000" dirty="0">
                <a:latin typeface="Chaparral Pro Light" panose="02060403030505090203" pitchFamily="18" charset="0"/>
              </a:rPr>
              <a:t>February 1, 2026</a:t>
            </a:r>
          </a:p>
        </p:txBody>
      </p:sp>
      <p:pic>
        <p:nvPicPr>
          <p:cNvPr id="6" name="Picture Placeholder 5">
            <a:extLst>
              <a:ext uri="{FF2B5EF4-FFF2-40B4-BE49-F238E27FC236}">
                <a16:creationId xmlns:a16="http://schemas.microsoft.com/office/drawing/2014/main" id="{21F2E788-9F0F-D3D3-B40B-360B3AB2C985}"/>
              </a:ext>
            </a:extLst>
          </p:cNvPr>
          <p:cNvPicPr>
            <a:picLocks noGrp="1" noChangeAspect="1"/>
          </p:cNvPicPr>
          <p:nvPr>
            <p:ph type="pic" sz="quarter" idx="11"/>
          </p:nvPr>
        </p:nvPicPr>
        <p:blipFill>
          <a:blip r:embed="rId2"/>
          <a:srcRect t="9670" b="9670"/>
          <a:stretch>
            <a:fillRect/>
          </a:stretch>
        </p:blipFill>
        <p:spPr>
          <a:xfrm>
            <a:off x="1115360" y="1055987"/>
            <a:ext cx="4797760" cy="4806018"/>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361368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B39E-2D24-F4FA-4E10-09E022D6375D}"/>
            </a:ext>
          </a:extLst>
        </p:cNvPr>
        <p:cNvGrpSpPr/>
        <p:nvPr/>
      </p:nvGrpSpPr>
      <p:grpSpPr>
        <a:xfrm>
          <a:off x="0" y="0"/>
          <a:ext cx="0" cy="0"/>
          <a:chOff x="0" y="0"/>
          <a:chExt cx="0" cy="0"/>
        </a:xfrm>
      </p:grpSpPr>
      <p:sp>
        <p:nvSpPr>
          <p:cNvPr id="53" name="Title 52" hidden="1">
            <a:extLst>
              <a:ext uri="{FF2B5EF4-FFF2-40B4-BE49-F238E27FC236}">
                <a16:creationId xmlns:a16="http://schemas.microsoft.com/office/drawing/2014/main" id="{4C8622C8-FF7E-1E5B-1215-52C32A42DA9A}"/>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239E458A-EC3A-B58E-24A7-A91951176C78}"/>
              </a:ext>
            </a:extLst>
          </p:cNvPr>
          <p:cNvSpPr txBox="1">
            <a:spLocks/>
          </p:cNvSpPr>
          <p:nvPr/>
        </p:nvSpPr>
        <p:spPr>
          <a:xfrm>
            <a:off x="272349"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a:t>Betty’s</a:t>
            </a:r>
          </a:p>
        </p:txBody>
      </p:sp>
      <p:sp>
        <p:nvSpPr>
          <p:cNvPr id="16" name="Subtitle 6">
            <a:extLst>
              <a:ext uri="{FF2B5EF4-FFF2-40B4-BE49-F238E27FC236}">
                <a16:creationId xmlns:a16="http://schemas.microsoft.com/office/drawing/2014/main" id="{D680F41F-2F10-D635-5E47-9745466AB2AA}"/>
              </a:ext>
            </a:extLst>
          </p:cNvPr>
          <p:cNvSpPr txBox="1">
            <a:spLocks/>
          </p:cNvSpPr>
          <p:nvPr/>
        </p:nvSpPr>
        <p:spPr>
          <a:xfrm>
            <a:off x="547981"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16C1A6BC-8F5B-DFD0-E20A-C2484585001B}"/>
              </a:ext>
            </a:extLst>
          </p:cNvPr>
          <p:cNvSpPr>
            <a:spLocks noGrp="1"/>
          </p:cNvSpPr>
          <p:nvPr>
            <p:ph idx="1"/>
          </p:nvPr>
        </p:nvSpPr>
        <p:spPr>
          <a:xfrm>
            <a:off x="380999" y="2079417"/>
            <a:ext cx="11538857" cy="4406050"/>
          </a:xfrm>
        </p:spPr>
        <p:txBody>
          <a:bodyPr>
            <a:normAutofit/>
          </a:bodyPr>
          <a:lstStyle/>
          <a:p>
            <a:r>
              <a:rPr lang="en-US" sz="2900" dirty="0">
                <a:solidFill>
                  <a:schemeClr val="tx1"/>
                </a:solidFill>
              </a:rPr>
              <a:t>Betty became a member of Altrusa International of Ocala, FL in 1987  and received Emeritus status in 2023. A former employee of the Marion County School Board, she contributed to the club through her support of all the fundraisers and service projects. She was dedicated to education and literacy. She was a member of the ASTRA, Literacy, Community Service and Long Range Planning committees throughout her time of membership.</a:t>
            </a:r>
          </a:p>
          <a:p>
            <a:r>
              <a:rPr lang="en-US" sz="2900" dirty="0">
                <a:solidFill>
                  <a:schemeClr val="tx1"/>
                </a:solidFill>
              </a:rPr>
              <a:t>By Colleen Duris, Immediate Past President</a:t>
            </a:r>
          </a:p>
          <a:p>
            <a:endParaRPr lang="en-US" dirty="0"/>
          </a:p>
        </p:txBody>
      </p:sp>
    </p:spTree>
    <p:extLst>
      <p:ext uri="{BB962C8B-B14F-4D97-AF65-F5344CB8AC3E}">
        <p14:creationId xmlns:p14="http://schemas.microsoft.com/office/powerpoint/2010/main" val="386149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5D71D-0424-87AD-2DC7-A573CCA4B6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A4F2A7-8293-3A18-B99A-0D8A8BBAE8B0}"/>
              </a:ext>
            </a:extLst>
          </p:cNvPr>
          <p:cNvSpPr>
            <a:spLocks noGrp="1"/>
          </p:cNvSpPr>
          <p:nvPr>
            <p:ph type="ctrTitle"/>
          </p:nvPr>
        </p:nvSpPr>
        <p:spPr>
          <a:xfrm>
            <a:off x="6446431" y="804919"/>
            <a:ext cx="5745569" cy="1243584"/>
          </a:xfrm>
        </p:spPr>
        <p:txBody>
          <a:bodyPr anchor="t"/>
          <a:lstStyle/>
          <a:p>
            <a:pPr algn="l"/>
            <a:r>
              <a:rPr lang="en-US" sz="5900" dirty="0"/>
              <a:t>Juanita P. Cunningham</a:t>
            </a:r>
          </a:p>
        </p:txBody>
      </p:sp>
      <p:sp>
        <p:nvSpPr>
          <p:cNvPr id="15" name="Text Placeholder 14">
            <a:extLst>
              <a:ext uri="{FF2B5EF4-FFF2-40B4-BE49-F238E27FC236}">
                <a16:creationId xmlns:a16="http://schemas.microsoft.com/office/drawing/2014/main" id="{18F3AA7E-9FBE-35D9-110B-8D5544D261ED}"/>
              </a:ext>
            </a:extLst>
          </p:cNvPr>
          <p:cNvSpPr>
            <a:spLocks noGrp="1"/>
          </p:cNvSpPr>
          <p:nvPr>
            <p:ph type="body" sz="quarter" idx="10"/>
          </p:nvPr>
        </p:nvSpPr>
        <p:spPr>
          <a:xfrm>
            <a:off x="6667168" y="2047824"/>
            <a:ext cx="5154714" cy="1380744"/>
          </a:xfrm>
        </p:spPr>
        <p:txBody>
          <a:bodyPr/>
          <a:lstStyle/>
          <a:p>
            <a:r>
              <a:rPr lang="en-US" sz="3000" dirty="0"/>
              <a:t>Altrusa International</a:t>
            </a:r>
          </a:p>
          <a:p>
            <a:r>
              <a:rPr lang="en-US" sz="3000" dirty="0"/>
              <a:t>of </a:t>
            </a:r>
            <a:r>
              <a:rPr lang="en-US" sz="3000" dirty="0" err="1"/>
              <a:t>ocala</a:t>
            </a:r>
            <a:r>
              <a:rPr lang="en-US" sz="3000" dirty="0"/>
              <a:t>, </a:t>
            </a:r>
            <a:r>
              <a:rPr lang="en-US" sz="3000" dirty="0" err="1"/>
              <a:t>fl</a:t>
            </a:r>
            <a:endParaRPr lang="en-US" sz="3000" dirty="0"/>
          </a:p>
        </p:txBody>
      </p:sp>
      <p:sp>
        <p:nvSpPr>
          <p:cNvPr id="28" name="Plaque 27">
            <a:extLst>
              <a:ext uri="{FF2B5EF4-FFF2-40B4-BE49-F238E27FC236}">
                <a16:creationId xmlns:a16="http://schemas.microsoft.com/office/drawing/2014/main" id="{57B537E5-E199-F2FD-2889-63A0D04CA337}"/>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5EF736-1C24-CD77-8331-8BC0E25688B8}"/>
              </a:ext>
            </a:extLst>
          </p:cNvPr>
          <p:cNvSpPr txBox="1"/>
          <p:nvPr/>
        </p:nvSpPr>
        <p:spPr>
          <a:xfrm>
            <a:off x="7036903" y="4127213"/>
            <a:ext cx="4415242" cy="1261884"/>
          </a:xfrm>
          <a:prstGeom prst="rect">
            <a:avLst/>
          </a:prstGeom>
          <a:noFill/>
        </p:spPr>
        <p:txBody>
          <a:bodyPr wrap="square" rtlCol="0">
            <a:spAutoFit/>
          </a:bodyPr>
          <a:lstStyle/>
          <a:p>
            <a:pPr algn="ctr"/>
            <a:r>
              <a:rPr lang="en-US" sz="3600" dirty="0">
                <a:latin typeface="Chaparral Pro Light" panose="02060403030505090203" pitchFamily="18" charset="0"/>
              </a:rPr>
              <a:t>Age 100</a:t>
            </a:r>
          </a:p>
          <a:p>
            <a:pPr algn="ctr"/>
            <a:r>
              <a:rPr lang="en-US" sz="4000" dirty="0">
                <a:latin typeface="Chaparral Pro Light" panose="02060403030505090203" pitchFamily="18" charset="0"/>
              </a:rPr>
              <a:t>August 13, 2025</a:t>
            </a:r>
          </a:p>
        </p:txBody>
      </p:sp>
      <p:pic>
        <p:nvPicPr>
          <p:cNvPr id="6" name="Picture Placeholder 5">
            <a:extLst>
              <a:ext uri="{FF2B5EF4-FFF2-40B4-BE49-F238E27FC236}">
                <a16:creationId xmlns:a16="http://schemas.microsoft.com/office/drawing/2014/main" id="{BC5629EA-1B93-F41E-DF00-3D27C5B5791C}"/>
              </a:ext>
            </a:extLst>
          </p:cNvPr>
          <p:cNvPicPr>
            <a:picLocks noGrp="1" noChangeAspect="1"/>
          </p:cNvPicPr>
          <p:nvPr>
            <p:ph type="pic" sz="quarter" idx="11"/>
          </p:nvPr>
        </p:nvPicPr>
        <p:blipFill>
          <a:blip r:embed="rId2"/>
          <a:srcRect t="18954" b="18954"/>
          <a:stretch>
            <a:fillRect/>
          </a:stretch>
        </p:blipFill>
        <p:spPr>
          <a:xfrm>
            <a:off x="1030016" y="1060272"/>
            <a:ext cx="4929707" cy="4938192"/>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79075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18D1E-AD5B-4535-C931-C5DE8F90E23A}"/>
            </a:ext>
          </a:extLst>
        </p:cNvPr>
        <p:cNvGrpSpPr/>
        <p:nvPr/>
      </p:nvGrpSpPr>
      <p:grpSpPr>
        <a:xfrm>
          <a:off x="0" y="0"/>
          <a:ext cx="0" cy="0"/>
          <a:chOff x="0" y="0"/>
          <a:chExt cx="0" cy="0"/>
        </a:xfrm>
      </p:grpSpPr>
      <p:sp>
        <p:nvSpPr>
          <p:cNvPr id="53" name="Title 52" hidden="1">
            <a:extLst>
              <a:ext uri="{FF2B5EF4-FFF2-40B4-BE49-F238E27FC236}">
                <a16:creationId xmlns:a16="http://schemas.microsoft.com/office/drawing/2014/main" id="{CB6CD159-A1AB-FFEF-DC67-58D0E7EDD450}"/>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9E4F555A-AA8E-28C3-C92A-07DE84E428D3}"/>
              </a:ext>
            </a:extLst>
          </p:cNvPr>
          <p:cNvSpPr txBox="1">
            <a:spLocks/>
          </p:cNvSpPr>
          <p:nvPr/>
        </p:nvSpPr>
        <p:spPr>
          <a:xfrm>
            <a:off x="272349"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a:t>Juanita’s</a:t>
            </a:r>
          </a:p>
        </p:txBody>
      </p:sp>
      <p:sp>
        <p:nvSpPr>
          <p:cNvPr id="16" name="Subtitle 6">
            <a:extLst>
              <a:ext uri="{FF2B5EF4-FFF2-40B4-BE49-F238E27FC236}">
                <a16:creationId xmlns:a16="http://schemas.microsoft.com/office/drawing/2014/main" id="{C8778E58-7C96-DCC4-DDCE-23C26BF61A35}"/>
              </a:ext>
            </a:extLst>
          </p:cNvPr>
          <p:cNvSpPr txBox="1">
            <a:spLocks/>
          </p:cNvSpPr>
          <p:nvPr/>
        </p:nvSpPr>
        <p:spPr>
          <a:xfrm>
            <a:off x="547981"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992B85FF-A6FD-2D89-E9E1-C2966D60FF93}"/>
              </a:ext>
            </a:extLst>
          </p:cNvPr>
          <p:cNvSpPr>
            <a:spLocks noGrp="1"/>
          </p:cNvSpPr>
          <p:nvPr>
            <p:ph idx="1"/>
          </p:nvPr>
        </p:nvSpPr>
        <p:spPr>
          <a:xfrm>
            <a:off x="380999" y="2079417"/>
            <a:ext cx="11538857" cy="4406050"/>
          </a:xfrm>
        </p:spPr>
        <p:txBody>
          <a:bodyPr>
            <a:normAutofit lnSpcReduction="10000"/>
          </a:bodyPr>
          <a:lstStyle/>
          <a:p>
            <a:r>
              <a:rPr lang="en-US" sz="2800" dirty="0"/>
              <a:t>Juanita was a local icon revered as an inspiring educator and a mentor, advocate and role model for generations of Ocala residents. She was a charter member of Altrusa International of Ocala in 1977 and she conceived the Altrusa Read-In for Literacy, the club’s signature service project for 25 years. Through the program every elementary classroom in Marion County hosted a guest reader on the same day at the same time. For all her contributions to Altrusa she was named Altrusan of the Year in 1990; had a scholarship named in her honor and has a bookshelf at the Tools 4 Teaching store at the Marion County Public Education Foundation, where the club still supplies books for students all year long.</a:t>
            </a:r>
          </a:p>
          <a:p>
            <a:r>
              <a:rPr lang="en-US" sz="2800" dirty="0"/>
              <a:t>By Colleen Duris, Immediate Past President </a:t>
            </a:r>
          </a:p>
        </p:txBody>
      </p:sp>
    </p:spTree>
    <p:extLst>
      <p:ext uri="{BB962C8B-B14F-4D97-AF65-F5344CB8AC3E}">
        <p14:creationId xmlns:p14="http://schemas.microsoft.com/office/powerpoint/2010/main" val="64839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67D3-9598-D264-4677-29649002F0F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EC8DFF-3188-AFFA-3C1E-F3FF604AE01F}"/>
              </a:ext>
            </a:extLst>
          </p:cNvPr>
          <p:cNvSpPr>
            <a:spLocks noGrp="1"/>
          </p:cNvSpPr>
          <p:nvPr>
            <p:ph type="ctrTitle"/>
          </p:nvPr>
        </p:nvSpPr>
        <p:spPr>
          <a:xfrm>
            <a:off x="6446431" y="804919"/>
            <a:ext cx="5745569" cy="1243584"/>
          </a:xfrm>
        </p:spPr>
        <p:txBody>
          <a:bodyPr anchor="t"/>
          <a:lstStyle/>
          <a:p>
            <a:r>
              <a:rPr lang="en-US" sz="6000" dirty="0"/>
              <a:t>Dianne Patterson</a:t>
            </a:r>
          </a:p>
        </p:txBody>
      </p:sp>
      <p:sp>
        <p:nvSpPr>
          <p:cNvPr id="15" name="Text Placeholder 14">
            <a:extLst>
              <a:ext uri="{FF2B5EF4-FFF2-40B4-BE49-F238E27FC236}">
                <a16:creationId xmlns:a16="http://schemas.microsoft.com/office/drawing/2014/main" id="{7EFFEBBD-B48F-A874-B353-E90538287803}"/>
              </a:ext>
            </a:extLst>
          </p:cNvPr>
          <p:cNvSpPr>
            <a:spLocks noGrp="1"/>
          </p:cNvSpPr>
          <p:nvPr>
            <p:ph type="body" sz="quarter" idx="10"/>
          </p:nvPr>
        </p:nvSpPr>
        <p:spPr>
          <a:xfrm>
            <a:off x="6667168" y="2047824"/>
            <a:ext cx="5154714" cy="1380744"/>
          </a:xfrm>
        </p:spPr>
        <p:txBody>
          <a:bodyPr/>
          <a:lstStyle/>
          <a:p>
            <a:r>
              <a:rPr lang="en-US" sz="3000" dirty="0"/>
              <a:t>Altrusa International</a:t>
            </a:r>
          </a:p>
          <a:p>
            <a:r>
              <a:rPr lang="en-US" sz="3000" dirty="0"/>
              <a:t>Virtual </a:t>
            </a:r>
            <a:r>
              <a:rPr lang="en-US" sz="3000" dirty="0" err="1"/>
              <a:t>CLub</a:t>
            </a:r>
            <a:endParaRPr lang="en-US" sz="3000" dirty="0"/>
          </a:p>
        </p:txBody>
      </p:sp>
      <p:sp>
        <p:nvSpPr>
          <p:cNvPr id="28" name="Plaque 27">
            <a:extLst>
              <a:ext uri="{FF2B5EF4-FFF2-40B4-BE49-F238E27FC236}">
                <a16:creationId xmlns:a16="http://schemas.microsoft.com/office/drawing/2014/main" id="{34C6A3FC-9414-1728-29BE-F6B8A099B826}"/>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71FB0B-8C46-9ABD-57AA-489FBC23AA6B}"/>
              </a:ext>
            </a:extLst>
          </p:cNvPr>
          <p:cNvSpPr txBox="1"/>
          <p:nvPr/>
        </p:nvSpPr>
        <p:spPr>
          <a:xfrm>
            <a:off x="7036903" y="4127213"/>
            <a:ext cx="4415242" cy="1261884"/>
          </a:xfrm>
          <a:prstGeom prst="rect">
            <a:avLst/>
          </a:prstGeom>
          <a:noFill/>
        </p:spPr>
        <p:txBody>
          <a:bodyPr wrap="square" rtlCol="0">
            <a:spAutoFit/>
          </a:bodyPr>
          <a:lstStyle/>
          <a:p>
            <a:pPr algn="ctr"/>
            <a:r>
              <a:rPr lang="en-US" sz="3600" dirty="0">
                <a:latin typeface="Chaparral Pro Light" panose="02060403030505090203" pitchFamily="18" charset="0"/>
              </a:rPr>
              <a:t>Age 80</a:t>
            </a:r>
          </a:p>
          <a:p>
            <a:pPr algn="ctr"/>
            <a:r>
              <a:rPr lang="en-US" sz="4000" dirty="0">
                <a:latin typeface="Chaparral Pro Light" panose="02060403030505090203" pitchFamily="18" charset="0"/>
              </a:rPr>
              <a:t>June 29, 2025</a:t>
            </a:r>
          </a:p>
        </p:txBody>
      </p:sp>
      <p:pic>
        <p:nvPicPr>
          <p:cNvPr id="5" name="Picture Placeholder 4">
            <a:extLst>
              <a:ext uri="{FF2B5EF4-FFF2-40B4-BE49-F238E27FC236}">
                <a16:creationId xmlns:a16="http://schemas.microsoft.com/office/drawing/2014/main" id="{B479BDEA-74EA-7BD5-C055-9E1DB5D0AC99}"/>
              </a:ext>
            </a:extLst>
          </p:cNvPr>
          <p:cNvPicPr>
            <a:picLocks noGrp="1" noChangeAspect="1"/>
          </p:cNvPicPr>
          <p:nvPr>
            <p:ph type="pic" sz="quarter" idx="11"/>
          </p:nvPr>
        </p:nvPicPr>
        <p:blipFill>
          <a:blip r:embed="rId2"/>
          <a:srcRect l="89" r="89"/>
          <a:stretch>
            <a:fillRect/>
          </a:stretch>
        </p:blipFill>
        <p:spPr>
          <a:xfrm>
            <a:off x="1111296" y="1028560"/>
            <a:ext cx="4791769" cy="4800016"/>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213545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CC486-6249-076C-A49A-06BBF754FB05}"/>
            </a:ext>
          </a:extLst>
        </p:cNvPr>
        <p:cNvGrpSpPr/>
        <p:nvPr/>
      </p:nvGrpSpPr>
      <p:grpSpPr>
        <a:xfrm>
          <a:off x="0" y="0"/>
          <a:ext cx="0" cy="0"/>
          <a:chOff x="0" y="0"/>
          <a:chExt cx="0" cy="0"/>
        </a:xfrm>
      </p:grpSpPr>
      <p:sp>
        <p:nvSpPr>
          <p:cNvPr id="53" name="Title 52" hidden="1">
            <a:extLst>
              <a:ext uri="{FF2B5EF4-FFF2-40B4-BE49-F238E27FC236}">
                <a16:creationId xmlns:a16="http://schemas.microsoft.com/office/drawing/2014/main" id="{1230178F-176D-9E4F-D060-F4DCBF733AA7}"/>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B78FEBE3-C310-62A5-60D7-4461F8C25645}"/>
              </a:ext>
            </a:extLst>
          </p:cNvPr>
          <p:cNvSpPr txBox="1">
            <a:spLocks/>
          </p:cNvSpPr>
          <p:nvPr/>
        </p:nvSpPr>
        <p:spPr>
          <a:xfrm>
            <a:off x="272349"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a:t>Dianne’s</a:t>
            </a:r>
          </a:p>
        </p:txBody>
      </p:sp>
      <p:sp>
        <p:nvSpPr>
          <p:cNvPr id="16" name="Subtitle 6">
            <a:extLst>
              <a:ext uri="{FF2B5EF4-FFF2-40B4-BE49-F238E27FC236}">
                <a16:creationId xmlns:a16="http://schemas.microsoft.com/office/drawing/2014/main" id="{F85514DB-E320-F385-601B-A7ED1C49F900}"/>
              </a:ext>
            </a:extLst>
          </p:cNvPr>
          <p:cNvSpPr txBox="1">
            <a:spLocks/>
          </p:cNvSpPr>
          <p:nvPr/>
        </p:nvSpPr>
        <p:spPr>
          <a:xfrm>
            <a:off x="547981"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28576421-FE17-F8CD-F7AE-276C6B5D1767}"/>
              </a:ext>
            </a:extLst>
          </p:cNvPr>
          <p:cNvSpPr>
            <a:spLocks noGrp="1"/>
          </p:cNvSpPr>
          <p:nvPr>
            <p:ph idx="1"/>
          </p:nvPr>
        </p:nvSpPr>
        <p:spPr>
          <a:xfrm>
            <a:off x="380999" y="2079417"/>
            <a:ext cx="11538857" cy="4406050"/>
          </a:xfrm>
        </p:spPr>
        <p:txBody>
          <a:bodyPr>
            <a:normAutofit/>
          </a:bodyPr>
          <a:lstStyle/>
          <a:p>
            <a:r>
              <a:rPr lang="en-US" sz="2800" dirty="0"/>
              <a:t>Diane, an Altrusa member since 2005 was involved heavily in community service specifically work with the Back-Pack Angels, Purple Playas, and The Learning Center.  She initiated a Positive Behavior Support system program at the University of South Florida preschool site. Her commitment to education and literacy was strong.  She made a positive difference in her community and will be greatly missed</a:t>
            </a:r>
          </a:p>
          <a:p>
            <a:r>
              <a:rPr lang="en-US" sz="2800" dirty="0"/>
              <a:t>By Judy Perkin, President </a:t>
            </a:r>
          </a:p>
        </p:txBody>
      </p:sp>
    </p:spTree>
    <p:extLst>
      <p:ext uri="{BB962C8B-B14F-4D97-AF65-F5344CB8AC3E}">
        <p14:creationId xmlns:p14="http://schemas.microsoft.com/office/powerpoint/2010/main" val="161514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8A58-995D-F268-FDCB-9008CFC564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3E27088-366A-36C6-FB1F-50DF047CC679}"/>
              </a:ext>
            </a:extLst>
          </p:cNvPr>
          <p:cNvSpPr>
            <a:spLocks noGrp="1"/>
          </p:cNvSpPr>
          <p:nvPr>
            <p:ph type="ctrTitle"/>
          </p:nvPr>
        </p:nvSpPr>
        <p:spPr>
          <a:xfrm>
            <a:off x="6649640" y="1001917"/>
            <a:ext cx="5542359" cy="1243584"/>
          </a:xfrm>
        </p:spPr>
        <p:txBody>
          <a:bodyPr anchor="t"/>
          <a:lstStyle/>
          <a:p>
            <a:pPr algn="l"/>
            <a:r>
              <a:rPr lang="en-US" sz="6400" dirty="0"/>
              <a:t>Carole Anne Oglesby</a:t>
            </a:r>
          </a:p>
        </p:txBody>
      </p:sp>
      <p:sp>
        <p:nvSpPr>
          <p:cNvPr id="15" name="Text Placeholder 14">
            <a:extLst>
              <a:ext uri="{FF2B5EF4-FFF2-40B4-BE49-F238E27FC236}">
                <a16:creationId xmlns:a16="http://schemas.microsoft.com/office/drawing/2014/main" id="{786153B5-B866-4920-5860-B4A5B6412138}"/>
              </a:ext>
            </a:extLst>
          </p:cNvPr>
          <p:cNvSpPr>
            <a:spLocks noGrp="1"/>
          </p:cNvSpPr>
          <p:nvPr>
            <p:ph type="body" sz="quarter" idx="10"/>
          </p:nvPr>
        </p:nvSpPr>
        <p:spPr>
          <a:xfrm>
            <a:off x="6667168" y="2012291"/>
            <a:ext cx="5154714" cy="1380744"/>
          </a:xfrm>
        </p:spPr>
        <p:txBody>
          <a:bodyPr/>
          <a:lstStyle/>
          <a:p>
            <a:r>
              <a:rPr lang="en-US" sz="3000" dirty="0"/>
              <a:t>Altrusa International</a:t>
            </a:r>
          </a:p>
          <a:p>
            <a:r>
              <a:rPr lang="en-US" sz="3000" dirty="0"/>
              <a:t> of Gainesville, FL</a:t>
            </a:r>
          </a:p>
        </p:txBody>
      </p:sp>
      <p:sp>
        <p:nvSpPr>
          <p:cNvPr id="28" name="Plaque 27">
            <a:extLst>
              <a:ext uri="{FF2B5EF4-FFF2-40B4-BE49-F238E27FC236}">
                <a16:creationId xmlns:a16="http://schemas.microsoft.com/office/drawing/2014/main" id="{A630575C-2688-7F13-A35B-08A445CBC051}"/>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AE9C84-BC1C-E3DA-30F6-A3ABBE8A66C7}"/>
              </a:ext>
            </a:extLst>
          </p:cNvPr>
          <p:cNvSpPr txBox="1"/>
          <p:nvPr/>
        </p:nvSpPr>
        <p:spPr>
          <a:xfrm>
            <a:off x="7026744" y="4038490"/>
            <a:ext cx="4415242" cy="1323439"/>
          </a:xfrm>
          <a:prstGeom prst="rect">
            <a:avLst/>
          </a:prstGeom>
          <a:noFill/>
        </p:spPr>
        <p:txBody>
          <a:bodyPr wrap="square" rtlCol="0">
            <a:spAutoFit/>
          </a:bodyPr>
          <a:lstStyle/>
          <a:p>
            <a:pPr algn="ctr"/>
            <a:r>
              <a:rPr lang="en-US" sz="4000" dirty="0">
                <a:latin typeface="Chaparral Pro Light" panose="02060403030505090203" pitchFamily="18" charset="0"/>
              </a:rPr>
              <a:t>Age 79</a:t>
            </a:r>
          </a:p>
          <a:p>
            <a:pPr algn="ctr"/>
            <a:r>
              <a:rPr lang="en-US" sz="4000" dirty="0">
                <a:latin typeface="Chaparral Pro Light" panose="02060403030505090203" pitchFamily="18" charset="0"/>
              </a:rPr>
              <a:t>August 9, 2025</a:t>
            </a:r>
          </a:p>
        </p:txBody>
      </p:sp>
      <p:pic>
        <p:nvPicPr>
          <p:cNvPr id="5" name="Picture Placeholder 4">
            <a:extLst>
              <a:ext uri="{FF2B5EF4-FFF2-40B4-BE49-F238E27FC236}">
                <a16:creationId xmlns:a16="http://schemas.microsoft.com/office/drawing/2014/main" id="{80324410-FBF1-6E4A-1D88-941E36B164B6}"/>
              </a:ext>
            </a:extLst>
          </p:cNvPr>
          <p:cNvPicPr>
            <a:picLocks noGrp="1" noChangeAspect="1"/>
          </p:cNvPicPr>
          <p:nvPr>
            <p:ph type="pic" sz="quarter" idx="11"/>
          </p:nvPr>
        </p:nvPicPr>
        <p:blipFill>
          <a:blip r:embed="rId2"/>
          <a:srcRect l="89" r="89"/>
          <a:stretch>
            <a:fillRect/>
          </a:stretch>
        </p:blipFill>
        <p:spPr>
          <a:xfrm>
            <a:off x="1106217" y="1046074"/>
            <a:ext cx="4837384" cy="4845710"/>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171311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7ED1-D3E9-BDF4-C94C-7B85359084C7}"/>
            </a:ext>
          </a:extLst>
        </p:cNvPr>
        <p:cNvGrpSpPr/>
        <p:nvPr/>
      </p:nvGrpSpPr>
      <p:grpSpPr>
        <a:xfrm>
          <a:off x="0" y="0"/>
          <a:ext cx="0" cy="0"/>
          <a:chOff x="0" y="0"/>
          <a:chExt cx="0" cy="0"/>
        </a:xfrm>
      </p:grpSpPr>
      <p:sp>
        <p:nvSpPr>
          <p:cNvPr id="53" name="Title 52" hidden="1">
            <a:extLst>
              <a:ext uri="{FF2B5EF4-FFF2-40B4-BE49-F238E27FC236}">
                <a16:creationId xmlns:a16="http://schemas.microsoft.com/office/drawing/2014/main" id="{B0A93243-3CAA-6B7C-CBB5-AB2D158EA245}"/>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9AE10EDA-7C81-FC47-D5FD-3324BAC1B45D}"/>
              </a:ext>
            </a:extLst>
          </p:cNvPr>
          <p:cNvSpPr txBox="1">
            <a:spLocks/>
          </p:cNvSpPr>
          <p:nvPr/>
        </p:nvSpPr>
        <p:spPr>
          <a:xfrm>
            <a:off x="272349"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a:t>Carole’s</a:t>
            </a:r>
          </a:p>
        </p:txBody>
      </p:sp>
      <p:sp>
        <p:nvSpPr>
          <p:cNvPr id="16" name="Subtitle 6">
            <a:extLst>
              <a:ext uri="{FF2B5EF4-FFF2-40B4-BE49-F238E27FC236}">
                <a16:creationId xmlns:a16="http://schemas.microsoft.com/office/drawing/2014/main" id="{7D7150C2-4D10-83C2-82DE-9200D228EE3D}"/>
              </a:ext>
            </a:extLst>
          </p:cNvPr>
          <p:cNvSpPr txBox="1">
            <a:spLocks/>
          </p:cNvSpPr>
          <p:nvPr/>
        </p:nvSpPr>
        <p:spPr>
          <a:xfrm>
            <a:off x="547981"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93CA6916-E50E-E1DA-4984-0C2C38EF9D57}"/>
              </a:ext>
            </a:extLst>
          </p:cNvPr>
          <p:cNvSpPr>
            <a:spLocks noGrp="1"/>
          </p:cNvSpPr>
          <p:nvPr>
            <p:ph idx="1"/>
          </p:nvPr>
        </p:nvSpPr>
        <p:spPr>
          <a:xfrm>
            <a:off x="380999" y="2079417"/>
            <a:ext cx="11538857" cy="4406050"/>
          </a:xfrm>
        </p:spPr>
        <p:txBody>
          <a:bodyPr>
            <a:normAutofit/>
          </a:bodyPr>
          <a:lstStyle/>
          <a:p>
            <a:r>
              <a:rPr lang="en-US" sz="2900" dirty="0">
                <a:solidFill>
                  <a:schemeClr val="tx1"/>
                </a:solidFill>
              </a:rPr>
              <a:t>Carole became a member of the Altrusa International of Gainesville club in 1994. She served as editor of the Gainesville Club Newsletter for many years. Carole served as First Vice President 2015-2016. </a:t>
            </a:r>
          </a:p>
          <a:p>
            <a:r>
              <a:rPr lang="en-US" sz="2900" dirty="0">
                <a:solidFill>
                  <a:schemeClr val="tx1"/>
                </a:solidFill>
              </a:rPr>
              <a:t>By Dee Dugger, President  </a:t>
            </a:r>
          </a:p>
          <a:p>
            <a:endParaRPr lang="en-US" dirty="0"/>
          </a:p>
        </p:txBody>
      </p:sp>
    </p:spTree>
    <p:extLst>
      <p:ext uri="{BB962C8B-B14F-4D97-AF65-F5344CB8AC3E}">
        <p14:creationId xmlns:p14="http://schemas.microsoft.com/office/powerpoint/2010/main" val="345291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6077-33F0-1CD2-CE91-E015240D1DF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0881D62-877D-6336-303D-3F2E278A73E1}"/>
              </a:ext>
            </a:extLst>
          </p:cNvPr>
          <p:cNvSpPr>
            <a:spLocks noGrp="1"/>
          </p:cNvSpPr>
          <p:nvPr>
            <p:ph type="ctrTitle"/>
          </p:nvPr>
        </p:nvSpPr>
        <p:spPr>
          <a:xfrm>
            <a:off x="6731286" y="642699"/>
            <a:ext cx="5297424" cy="1243584"/>
          </a:xfrm>
        </p:spPr>
        <p:txBody>
          <a:bodyPr anchor="t"/>
          <a:lstStyle/>
          <a:p>
            <a:r>
              <a:rPr lang="en-US" dirty="0"/>
              <a:t>Teresa Morgan</a:t>
            </a:r>
          </a:p>
        </p:txBody>
      </p:sp>
      <p:sp>
        <p:nvSpPr>
          <p:cNvPr id="15" name="Text Placeholder 14">
            <a:extLst>
              <a:ext uri="{FF2B5EF4-FFF2-40B4-BE49-F238E27FC236}">
                <a16:creationId xmlns:a16="http://schemas.microsoft.com/office/drawing/2014/main" id="{8C964E4A-9882-F3D8-1F66-4A99A0C77B56}"/>
              </a:ext>
            </a:extLst>
          </p:cNvPr>
          <p:cNvSpPr>
            <a:spLocks noGrp="1"/>
          </p:cNvSpPr>
          <p:nvPr>
            <p:ph type="body" sz="quarter" idx="10"/>
          </p:nvPr>
        </p:nvSpPr>
        <p:spPr>
          <a:xfrm>
            <a:off x="7102272" y="2012291"/>
            <a:ext cx="4719610" cy="1380744"/>
          </a:xfrm>
        </p:spPr>
        <p:txBody>
          <a:bodyPr/>
          <a:lstStyle/>
          <a:p>
            <a:r>
              <a:rPr lang="en-US" sz="3000" dirty="0"/>
              <a:t>Altrusa International of Lake City, FL</a:t>
            </a:r>
          </a:p>
        </p:txBody>
      </p:sp>
      <p:sp>
        <p:nvSpPr>
          <p:cNvPr id="28" name="Plaque 27">
            <a:extLst>
              <a:ext uri="{FF2B5EF4-FFF2-40B4-BE49-F238E27FC236}">
                <a16:creationId xmlns:a16="http://schemas.microsoft.com/office/drawing/2014/main" id="{7B5FB152-6D01-35B4-85F2-F2E981DFAD58}"/>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5987D6-E5EA-2C51-D777-E7468BBCA551}"/>
              </a:ext>
            </a:extLst>
          </p:cNvPr>
          <p:cNvSpPr txBox="1"/>
          <p:nvPr/>
        </p:nvSpPr>
        <p:spPr>
          <a:xfrm>
            <a:off x="7020992" y="3963015"/>
            <a:ext cx="4415242" cy="1323439"/>
          </a:xfrm>
          <a:prstGeom prst="rect">
            <a:avLst/>
          </a:prstGeom>
          <a:noFill/>
        </p:spPr>
        <p:txBody>
          <a:bodyPr wrap="square" rtlCol="0">
            <a:spAutoFit/>
          </a:bodyPr>
          <a:lstStyle/>
          <a:p>
            <a:pPr algn="ctr"/>
            <a:r>
              <a:rPr lang="en-US" sz="4000" dirty="0">
                <a:latin typeface="Chaparral Pro Light" panose="02060403030505090203" pitchFamily="18" charset="0"/>
              </a:rPr>
              <a:t>Age 69</a:t>
            </a:r>
          </a:p>
          <a:p>
            <a:pPr algn="ctr"/>
            <a:r>
              <a:rPr lang="en-US" sz="4000" dirty="0">
                <a:latin typeface="Chaparral Pro Light" panose="02060403030505090203" pitchFamily="18" charset="0"/>
              </a:rPr>
              <a:t>August 12, 2025</a:t>
            </a:r>
          </a:p>
        </p:txBody>
      </p:sp>
      <p:pic>
        <p:nvPicPr>
          <p:cNvPr id="6" name="Picture Placeholder 5">
            <a:extLst>
              <a:ext uri="{FF2B5EF4-FFF2-40B4-BE49-F238E27FC236}">
                <a16:creationId xmlns:a16="http://schemas.microsoft.com/office/drawing/2014/main" id="{4876B777-1102-C1F2-DF24-6020278E1FE4}"/>
              </a:ext>
            </a:extLst>
          </p:cNvPr>
          <p:cNvPicPr>
            <a:picLocks noGrp="1" noChangeAspect="1"/>
          </p:cNvPicPr>
          <p:nvPr>
            <p:ph type="pic" sz="quarter" idx="11"/>
          </p:nvPr>
        </p:nvPicPr>
        <p:blipFill>
          <a:blip r:embed="rId2"/>
          <a:srcRect t="16615" b="16615"/>
          <a:stretch>
            <a:fillRect/>
          </a:stretch>
        </p:blipFill>
        <p:spPr>
          <a:xfrm>
            <a:off x="1139744" y="1100112"/>
            <a:ext cx="4731712" cy="4739856"/>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264320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18C13-D298-5040-3EB6-9618A892B2BE}"/>
            </a:ext>
          </a:extLst>
        </p:cNvPr>
        <p:cNvGrpSpPr/>
        <p:nvPr/>
      </p:nvGrpSpPr>
      <p:grpSpPr>
        <a:xfrm>
          <a:off x="0" y="0"/>
          <a:ext cx="0" cy="0"/>
          <a:chOff x="0" y="0"/>
          <a:chExt cx="0" cy="0"/>
        </a:xfrm>
      </p:grpSpPr>
      <p:sp>
        <p:nvSpPr>
          <p:cNvPr id="53" name="Title 52" hidden="1">
            <a:extLst>
              <a:ext uri="{FF2B5EF4-FFF2-40B4-BE49-F238E27FC236}">
                <a16:creationId xmlns:a16="http://schemas.microsoft.com/office/drawing/2014/main" id="{68BFC7EC-83DC-B6E1-0AAC-875C303944D2}"/>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95B34FED-B8CA-51CB-C3FB-EE7A0D17B4B2}"/>
              </a:ext>
            </a:extLst>
          </p:cNvPr>
          <p:cNvSpPr txBox="1">
            <a:spLocks/>
          </p:cNvSpPr>
          <p:nvPr/>
        </p:nvSpPr>
        <p:spPr>
          <a:xfrm>
            <a:off x="500955"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err="1"/>
              <a:t>Teresa.s</a:t>
            </a:r>
            <a:endParaRPr lang="en-US" sz="7200" dirty="0"/>
          </a:p>
        </p:txBody>
      </p:sp>
      <p:sp>
        <p:nvSpPr>
          <p:cNvPr id="16" name="Subtitle 6">
            <a:extLst>
              <a:ext uri="{FF2B5EF4-FFF2-40B4-BE49-F238E27FC236}">
                <a16:creationId xmlns:a16="http://schemas.microsoft.com/office/drawing/2014/main" id="{04BF3CAA-34A7-D28B-5B02-627DF5D88A17}"/>
              </a:ext>
            </a:extLst>
          </p:cNvPr>
          <p:cNvSpPr txBox="1">
            <a:spLocks/>
          </p:cNvSpPr>
          <p:nvPr/>
        </p:nvSpPr>
        <p:spPr>
          <a:xfrm>
            <a:off x="482671"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EC286533-80C9-3471-3F42-734CB52B9497}"/>
              </a:ext>
            </a:extLst>
          </p:cNvPr>
          <p:cNvSpPr>
            <a:spLocks noGrp="1"/>
          </p:cNvSpPr>
          <p:nvPr>
            <p:ph idx="1"/>
          </p:nvPr>
        </p:nvSpPr>
        <p:spPr>
          <a:xfrm>
            <a:off x="380999" y="2079417"/>
            <a:ext cx="11538857" cy="4406050"/>
          </a:xfrm>
        </p:spPr>
        <p:txBody>
          <a:bodyPr>
            <a:normAutofit fontScale="85000" lnSpcReduction="20000"/>
          </a:bodyPr>
          <a:lstStyle/>
          <a:p>
            <a:r>
              <a:rPr lang="en-US" sz="2900" dirty="0">
                <a:solidFill>
                  <a:schemeClr val="tx1"/>
                </a:solidFill>
              </a:rPr>
              <a:t>Teresa Byrd Morgan became a member of the Altrusa International of Lake City, FL club in 1994 and was President in 2001-2002 and Altrusan of the Year in 2014-2015. She was Co-chair of “Get Fit Lake City” a project that encouraged healthier lifestyles in Columbia County through nutrition and weight management.</a:t>
            </a:r>
          </a:p>
          <a:p>
            <a:r>
              <a:rPr lang="en-US" sz="2900" dirty="0">
                <a:solidFill>
                  <a:schemeClr val="tx1"/>
                </a:solidFill>
              </a:rPr>
              <a:t>Teresa had been practicing law for over 35 years and was the founder and managing partner of Morgan &amp; </a:t>
            </a:r>
            <a:r>
              <a:rPr lang="en-US" sz="2900" dirty="0" err="1">
                <a:solidFill>
                  <a:schemeClr val="tx1"/>
                </a:solidFill>
              </a:rPr>
              <a:t>Getzan</a:t>
            </a:r>
            <a:r>
              <a:rPr lang="en-US" sz="2900" dirty="0">
                <a:solidFill>
                  <a:schemeClr val="tx1"/>
                </a:solidFill>
              </a:rPr>
              <a:t>, PLLC, an estate planning and elder law firm in Lake City, Florida. During her career, Teresa has been an active member of </a:t>
            </a:r>
            <a:r>
              <a:rPr lang="en-US" sz="2900" dirty="0" err="1">
                <a:solidFill>
                  <a:schemeClr val="tx1"/>
                </a:solidFill>
              </a:rPr>
              <a:t>WealthCounsel</a:t>
            </a:r>
            <a:r>
              <a:rPr lang="en-US" sz="2900" dirty="0">
                <a:solidFill>
                  <a:schemeClr val="tx1"/>
                </a:solidFill>
              </a:rPr>
              <a:t>, Elder Counsel, the National Network of Estate Planning Attorneys, the James C. Adkins Inn of Court, and the </a:t>
            </a:r>
            <a:r>
              <a:rPr lang="en-US" sz="2900" dirty="0" err="1">
                <a:solidFill>
                  <a:schemeClr val="tx1"/>
                </a:solidFill>
              </a:rPr>
              <a:t>SunBridge</a:t>
            </a:r>
            <a:r>
              <a:rPr lang="en-US" sz="2900" dirty="0">
                <a:solidFill>
                  <a:schemeClr val="tx1"/>
                </a:solidFill>
              </a:rPr>
              <a:t> Legacy Builder Network. She had lectured on estate planning, elder law, and law firm practice management throughout the country.  Her legal activities and Honors were amazing from 1993 to present.</a:t>
            </a:r>
          </a:p>
          <a:p>
            <a:r>
              <a:rPr lang="en-US" sz="2900" dirty="0">
                <a:solidFill>
                  <a:schemeClr val="tx1"/>
                </a:solidFill>
              </a:rPr>
              <a:t>By Sandy Thompson, President   </a:t>
            </a:r>
          </a:p>
          <a:p>
            <a:endParaRPr lang="en-US" dirty="0"/>
          </a:p>
        </p:txBody>
      </p:sp>
    </p:spTree>
    <p:extLst>
      <p:ext uri="{BB962C8B-B14F-4D97-AF65-F5344CB8AC3E}">
        <p14:creationId xmlns:p14="http://schemas.microsoft.com/office/powerpoint/2010/main" val="192578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E9EB-528E-5D80-13E7-C018088F9E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9540AC-193C-F020-26F1-4F91AEB00DE8}"/>
              </a:ext>
            </a:extLst>
          </p:cNvPr>
          <p:cNvSpPr>
            <a:spLocks noGrp="1"/>
          </p:cNvSpPr>
          <p:nvPr>
            <p:ph type="ctrTitle"/>
          </p:nvPr>
        </p:nvSpPr>
        <p:spPr>
          <a:xfrm>
            <a:off x="6446431" y="804919"/>
            <a:ext cx="5596187" cy="1243584"/>
          </a:xfrm>
        </p:spPr>
        <p:txBody>
          <a:bodyPr anchor="t"/>
          <a:lstStyle/>
          <a:p>
            <a:pPr algn="l"/>
            <a:r>
              <a:rPr lang="en-US" dirty="0"/>
              <a:t>Marianne Miller</a:t>
            </a:r>
          </a:p>
        </p:txBody>
      </p:sp>
      <p:sp>
        <p:nvSpPr>
          <p:cNvPr id="15" name="Text Placeholder 14">
            <a:extLst>
              <a:ext uri="{FF2B5EF4-FFF2-40B4-BE49-F238E27FC236}">
                <a16:creationId xmlns:a16="http://schemas.microsoft.com/office/drawing/2014/main" id="{F4C00890-120B-3EBF-DA91-74F67A625173}"/>
              </a:ext>
            </a:extLst>
          </p:cNvPr>
          <p:cNvSpPr>
            <a:spLocks noGrp="1"/>
          </p:cNvSpPr>
          <p:nvPr>
            <p:ph type="body" sz="quarter" idx="10"/>
          </p:nvPr>
        </p:nvSpPr>
        <p:spPr>
          <a:xfrm>
            <a:off x="6667168" y="2047824"/>
            <a:ext cx="5154714" cy="1380744"/>
          </a:xfrm>
        </p:spPr>
        <p:txBody>
          <a:bodyPr/>
          <a:lstStyle/>
          <a:p>
            <a:r>
              <a:rPr lang="en-US" sz="3000" dirty="0"/>
              <a:t>Altrusa International</a:t>
            </a:r>
          </a:p>
          <a:p>
            <a:r>
              <a:rPr lang="en-US" sz="3000" dirty="0"/>
              <a:t>of Monticello, </a:t>
            </a:r>
            <a:r>
              <a:rPr lang="en-US" sz="3000" dirty="0" err="1"/>
              <a:t>fl</a:t>
            </a:r>
            <a:endParaRPr lang="en-US" sz="3000" dirty="0"/>
          </a:p>
        </p:txBody>
      </p:sp>
      <p:sp>
        <p:nvSpPr>
          <p:cNvPr id="28" name="Plaque 27">
            <a:extLst>
              <a:ext uri="{FF2B5EF4-FFF2-40B4-BE49-F238E27FC236}">
                <a16:creationId xmlns:a16="http://schemas.microsoft.com/office/drawing/2014/main" id="{CBADC5F7-9D0D-E0D3-FFD9-4E4FB4B1C19B}"/>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995606-C3BD-18F5-EB9D-6820F4D79282}"/>
              </a:ext>
            </a:extLst>
          </p:cNvPr>
          <p:cNvSpPr txBox="1"/>
          <p:nvPr/>
        </p:nvSpPr>
        <p:spPr>
          <a:xfrm>
            <a:off x="7023255" y="4113565"/>
            <a:ext cx="4415242" cy="1323439"/>
          </a:xfrm>
          <a:prstGeom prst="rect">
            <a:avLst/>
          </a:prstGeom>
          <a:noFill/>
        </p:spPr>
        <p:txBody>
          <a:bodyPr wrap="square" rtlCol="0">
            <a:spAutoFit/>
          </a:bodyPr>
          <a:lstStyle/>
          <a:p>
            <a:pPr algn="ctr"/>
            <a:r>
              <a:rPr lang="en-US" sz="4000" dirty="0">
                <a:latin typeface="Chaparral Pro Light" panose="02060403030505090203" pitchFamily="18" charset="0"/>
              </a:rPr>
              <a:t>Age 82</a:t>
            </a:r>
          </a:p>
          <a:p>
            <a:pPr algn="ctr"/>
            <a:r>
              <a:rPr lang="en-US" sz="4000" dirty="0">
                <a:latin typeface="Chaparral Pro Light" panose="02060403030505090203" pitchFamily="18" charset="0"/>
              </a:rPr>
              <a:t>November 24, 2025</a:t>
            </a:r>
          </a:p>
        </p:txBody>
      </p:sp>
      <p:pic>
        <p:nvPicPr>
          <p:cNvPr id="5" name="Picture Placeholder 4">
            <a:extLst>
              <a:ext uri="{FF2B5EF4-FFF2-40B4-BE49-F238E27FC236}">
                <a16:creationId xmlns:a16="http://schemas.microsoft.com/office/drawing/2014/main" id="{8DBA0100-3461-92A3-8002-5219296801E2}"/>
              </a:ext>
            </a:extLst>
          </p:cNvPr>
          <p:cNvPicPr>
            <a:picLocks noGrp="1" noChangeAspect="1"/>
          </p:cNvPicPr>
          <p:nvPr>
            <p:ph type="pic" sz="quarter" idx="11"/>
          </p:nvPr>
        </p:nvPicPr>
        <p:blipFill>
          <a:blip r:embed="rId2"/>
          <a:srcRect t="10994" b="10994"/>
          <a:stretch>
            <a:fillRect/>
          </a:stretch>
        </p:blipFill>
        <p:spPr>
          <a:xfrm>
            <a:off x="1042209" y="913968"/>
            <a:ext cx="4966220" cy="4974768"/>
          </a:xfrm>
          <a:custGeom>
            <a:avLst/>
            <a:gdLst>
              <a:gd name="connsiteX0" fmla="*/ 366730 w 5312664"/>
              <a:gd name="connsiteY0" fmla="*/ 0 h 5321808"/>
              <a:gd name="connsiteX1" fmla="*/ 4947426 w 5312664"/>
              <a:gd name="connsiteY1" fmla="*/ 0 h 5321808"/>
              <a:gd name="connsiteX2" fmla="*/ 5240247 w 5312664"/>
              <a:gd name="connsiteY2" fmla="*/ 359280 h 5321808"/>
              <a:gd name="connsiteX3" fmla="*/ 5312664 w 5312664"/>
              <a:gd name="connsiteY3" fmla="*/ 366580 h 5321808"/>
              <a:gd name="connsiteX4" fmla="*/ 5312664 w 5312664"/>
              <a:gd name="connsiteY4" fmla="*/ 4955229 h 5321808"/>
              <a:gd name="connsiteX5" fmla="*/ 5240247 w 5312664"/>
              <a:gd name="connsiteY5" fmla="*/ 4962529 h 5321808"/>
              <a:gd name="connsiteX6" fmla="*/ 4947426 w 5312664"/>
              <a:gd name="connsiteY6" fmla="*/ 5321808 h 5321808"/>
              <a:gd name="connsiteX7" fmla="*/ 366730 w 5312664"/>
              <a:gd name="connsiteY7" fmla="*/ 5321808 h 5321808"/>
              <a:gd name="connsiteX8" fmla="*/ 0 w 5312664"/>
              <a:gd name="connsiteY8" fmla="*/ 4955078 h 5321808"/>
              <a:gd name="connsiteX9" fmla="*/ 0 w 5312664"/>
              <a:gd name="connsiteY9" fmla="*/ 366730 h 5321808"/>
              <a:gd name="connsiteX10" fmla="*/ 366730 w 5312664"/>
              <a:gd name="connsiteY10" fmla="*/ 0 h 53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664" h="5321808">
                <a:moveTo>
                  <a:pt x="366730" y="0"/>
                </a:moveTo>
                <a:lnTo>
                  <a:pt x="4947426" y="0"/>
                </a:lnTo>
                <a:cubicBezTo>
                  <a:pt x="4947426" y="177222"/>
                  <a:pt x="5073135" y="325083"/>
                  <a:pt x="5240247" y="359280"/>
                </a:cubicBezTo>
                <a:lnTo>
                  <a:pt x="5312664" y="366580"/>
                </a:lnTo>
                <a:lnTo>
                  <a:pt x="5312664" y="4955229"/>
                </a:lnTo>
                <a:lnTo>
                  <a:pt x="5240247" y="4962529"/>
                </a:lnTo>
                <a:cubicBezTo>
                  <a:pt x="5073135" y="4996725"/>
                  <a:pt x="4947426" y="5144587"/>
                  <a:pt x="4947426" y="5321808"/>
                </a:cubicBezTo>
                <a:lnTo>
                  <a:pt x="366730" y="5321808"/>
                </a:lnTo>
                <a:cubicBezTo>
                  <a:pt x="366730" y="5119269"/>
                  <a:pt x="202539" y="4955078"/>
                  <a:pt x="0" y="4955078"/>
                </a:cubicBezTo>
                <a:lnTo>
                  <a:pt x="0" y="366730"/>
                </a:lnTo>
                <a:cubicBezTo>
                  <a:pt x="202539" y="366730"/>
                  <a:pt x="366730" y="202539"/>
                  <a:pt x="366730" y="0"/>
                </a:cubicBezTo>
                <a:close/>
              </a:path>
            </a:pathLst>
          </a:custGeom>
          <a:solidFill>
            <a:srgbClr val="9D8089"/>
          </a:solidFill>
        </p:spPr>
      </p:pic>
    </p:spTree>
    <p:extLst>
      <p:ext uri="{BB962C8B-B14F-4D97-AF65-F5344CB8AC3E}">
        <p14:creationId xmlns:p14="http://schemas.microsoft.com/office/powerpoint/2010/main" val="62749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C337-D5BC-7659-C5C1-C4C29CCD51F0}"/>
            </a:ext>
          </a:extLst>
        </p:cNvPr>
        <p:cNvGrpSpPr/>
        <p:nvPr/>
      </p:nvGrpSpPr>
      <p:grpSpPr>
        <a:xfrm>
          <a:off x="0" y="0"/>
          <a:ext cx="0" cy="0"/>
          <a:chOff x="0" y="0"/>
          <a:chExt cx="0" cy="0"/>
        </a:xfrm>
      </p:grpSpPr>
      <p:sp>
        <p:nvSpPr>
          <p:cNvPr id="53" name="Title 52" hidden="1">
            <a:extLst>
              <a:ext uri="{FF2B5EF4-FFF2-40B4-BE49-F238E27FC236}">
                <a16:creationId xmlns:a16="http://schemas.microsoft.com/office/drawing/2014/main" id="{274997F8-F4BF-B2DE-6FBD-79CA6BD50CE0}"/>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CB011136-9522-F109-42BE-A6716EB9F40A}"/>
              </a:ext>
            </a:extLst>
          </p:cNvPr>
          <p:cNvSpPr txBox="1">
            <a:spLocks/>
          </p:cNvSpPr>
          <p:nvPr/>
        </p:nvSpPr>
        <p:spPr>
          <a:xfrm>
            <a:off x="272349"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a:t>Marianne’s</a:t>
            </a:r>
          </a:p>
        </p:txBody>
      </p:sp>
      <p:sp>
        <p:nvSpPr>
          <p:cNvPr id="16" name="Subtitle 6">
            <a:extLst>
              <a:ext uri="{FF2B5EF4-FFF2-40B4-BE49-F238E27FC236}">
                <a16:creationId xmlns:a16="http://schemas.microsoft.com/office/drawing/2014/main" id="{F4E3C54E-7F29-2EAB-182A-529F7C8AAD80}"/>
              </a:ext>
            </a:extLst>
          </p:cNvPr>
          <p:cNvSpPr txBox="1">
            <a:spLocks/>
          </p:cNvSpPr>
          <p:nvPr/>
        </p:nvSpPr>
        <p:spPr>
          <a:xfrm>
            <a:off x="547981"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1E0EEC38-B106-1C7D-5212-173C74C32A3B}"/>
              </a:ext>
            </a:extLst>
          </p:cNvPr>
          <p:cNvSpPr>
            <a:spLocks noGrp="1"/>
          </p:cNvSpPr>
          <p:nvPr>
            <p:ph idx="1"/>
          </p:nvPr>
        </p:nvSpPr>
        <p:spPr>
          <a:xfrm>
            <a:off x="380999" y="2079417"/>
            <a:ext cx="11538857" cy="4406050"/>
          </a:xfrm>
        </p:spPr>
        <p:txBody>
          <a:bodyPr>
            <a:normAutofit lnSpcReduction="10000"/>
          </a:bodyPr>
          <a:lstStyle/>
          <a:p>
            <a:r>
              <a:rPr lang="en-US" sz="3200" dirty="0"/>
              <a:t>Marianne, a member of Altrusa International of Monticello, FL since 2014 never knew a stranger and was a true ambassador for Altrusa. Her love of reading fueled her support and contributions to the club’s efforts in spreading literacy throughout her community and beyond. She was always ready to host a meeting and serve on Literacy, Service and Care committees; and she willingly joined any work project undertaken by the club. Marianne’s legacy of compassion, friendship and unwavering love will live on in the countless lives she touched.</a:t>
            </a:r>
          </a:p>
          <a:p>
            <a:r>
              <a:rPr lang="en-US" sz="3200" dirty="0"/>
              <a:t>By Patricia Cichon, President </a:t>
            </a:r>
            <a:endParaRPr lang="en-US" dirty="0"/>
          </a:p>
        </p:txBody>
      </p:sp>
    </p:spTree>
    <p:extLst>
      <p:ext uri="{BB962C8B-B14F-4D97-AF65-F5344CB8AC3E}">
        <p14:creationId xmlns:p14="http://schemas.microsoft.com/office/powerpoint/2010/main" val="391870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65526C1-2632-9152-9F84-DBF793A69C82}"/>
              </a:ext>
            </a:extLst>
          </p:cNvPr>
          <p:cNvSpPr>
            <a:spLocks noGrp="1"/>
          </p:cNvSpPr>
          <p:nvPr>
            <p:ph type="ctrTitle"/>
          </p:nvPr>
        </p:nvSpPr>
        <p:spPr>
          <a:xfrm>
            <a:off x="6595813" y="767664"/>
            <a:ext cx="5297424" cy="1243584"/>
          </a:xfrm>
        </p:spPr>
        <p:txBody>
          <a:bodyPr anchor="t"/>
          <a:lstStyle/>
          <a:p>
            <a:r>
              <a:rPr lang="en-US" dirty="0"/>
              <a:t>Norma Teuton</a:t>
            </a:r>
          </a:p>
        </p:txBody>
      </p:sp>
      <p:sp>
        <p:nvSpPr>
          <p:cNvPr id="15" name="Text Placeholder 14">
            <a:extLst>
              <a:ext uri="{FF2B5EF4-FFF2-40B4-BE49-F238E27FC236}">
                <a16:creationId xmlns:a16="http://schemas.microsoft.com/office/drawing/2014/main" id="{9AECE318-92BC-758E-4B8A-26DC3AE1FD96}"/>
              </a:ext>
            </a:extLst>
          </p:cNvPr>
          <p:cNvSpPr>
            <a:spLocks noGrp="1"/>
          </p:cNvSpPr>
          <p:nvPr>
            <p:ph type="body" sz="quarter" idx="10"/>
          </p:nvPr>
        </p:nvSpPr>
        <p:spPr>
          <a:xfrm>
            <a:off x="6764647" y="2047824"/>
            <a:ext cx="5154714" cy="1380744"/>
          </a:xfrm>
        </p:spPr>
        <p:txBody>
          <a:bodyPr/>
          <a:lstStyle/>
          <a:p>
            <a:r>
              <a:rPr lang="en-US" sz="3000" dirty="0"/>
              <a:t>Altrusa International North Georgia, GA</a:t>
            </a:r>
          </a:p>
        </p:txBody>
      </p:sp>
      <p:sp>
        <p:nvSpPr>
          <p:cNvPr id="28" name="Plaque 27">
            <a:extLst>
              <a:ext uri="{FF2B5EF4-FFF2-40B4-BE49-F238E27FC236}">
                <a16:creationId xmlns:a16="http://schemas.microsoft.com/office/drawing/2014/main" id="{1A33DB61-93BF-39F1-7072-D46CD515EE68}"/>
              </a:ext>
              <a:ext uri="{C183D7F6-B498-43B3-948B-1728B52AA6E4}">
                <adec:decorative xmlns:adec="http://schemas.microsoft.com/office/drawing/2017/decorative" val="1"/>
              </a:ext>
            </a:extLst>
          </p:cNvPr>
          <p:cNvSpPr/>
          <p:nvPr/>
        </p:nvSpPr>
        <p:spPr>
          <a:xfrm flipH="1">
            <a:off x="601868" y="543696"/>
            <a:ext cx="5820032" cy="5795319"/>
          </a:xfrm>
          <a:prstGeom prst="plaqu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3865623-5C29-03D3-B4B8-011AA90D8382}"/>
              </a:ext>
            </a:extLst>
          </p:cNvPr>
          <p:cNvSpPr txBox="1"/>
          <p:nvPr/>
        </p:nvSpPr>
        <p:spPr>
          <a:xfrm>
            <a:off x="7026744" y="3954308"/>
            <a:ext cx="4415242" cy="1323439"/>
          </a:xfrm>
          <a:prstGeom prst="rect">
            <a:avLst/>
          </a:prstGeom>
          <a:noFill/>
        </p:spPr>
        <p:txBody>
          <a:bodyPr wrap="square" rtlCol="0">
            <a:spAutoFit/>
          </a:bodyPr>
          <a:lstStyle/>
          <a:p>
            <a:pPr algn="ctr"/>
            <a:r>
              <a:rPr lang="en-US" sz="4000" dirty="0">
                <a:latin typeface="Chaparral Pro Light" panose="02060403030505090203" pitchFamily="18" charset="0"/>
              </a:rPr>
              <a:t>Age 84</a:t>
            </a:r>
          </a:p>
          <a:p>
            <a:pPr algn="ctr"/>
            <a:r>
              <a:rPr lang="en-US" sz="4000" dirty="0">
                <a:latin typeface="Chaparral Pro Light" panose="02060403030505090203" pitchFamily="18" charset="0"/>
              </a:rPr>
              <a:t>September 13, 2025</a:t>
            </a:r>
          </a:p>
        </p:txBody>
      </p:sp>
      <p:pic>
        <p:nvPicPr>
          <p:cNvPr id="1026" name="Picture 2" descr="Norma S. Teuton Profile Photo">
            <a:extLst>
              <a:ext uri="{FF2B5EF4-FFF2-40B4-BE49-F238E27FC236}">
                <a16:creationId xmlns:a16="http://schemas.microsoft.com/office/drawing/2014/main" id="{DF45DBAA-7605-7C3C-65D2-DA8470780B7B}"/>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10056" b="10056"/>
          <a:stretch>
            <a:fillRect/>
          </a:stretch>
        </p:blipFill>
        <p:spPr bwMode="auto">
          <a:xfrm>
            <a:off x="1160588" y="1158240"/>
            <a:ext cx="4654996" cy="466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8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hidden="1">
            <a:extLst>
              <a:ext uri="{FF2B5EF4-FFF2-40B4-BE49-F238E27FC236}">
                <a16:creationId xmlns:a16="http://schemas.microsoft.com/office/drawing/2014/main" id="{5DA050B8-7536-91CC-87BE-69FB876930BE}"/>
              </a:ext>
              <a:ext uri="{C183D7F6-B498-43B3-948B-1728B52AA6E4}">
                <adec:decorative xmlns:adec="http://schemas.microsoft.com/office/drawing/2017/decorative" val="0"/>
              </a:ext>
            </a:extLst>
          </p:cNvPr>
          <p:cNvSpPr>
            <a:spLocks noGrp="1"/>
          </p:cNvSpPr>
          <p:nvPr>
            <p:ph type="title"/>
          </p:nvPr>
        </p:nvSpPr>
        <p:spPr>
          <a:xfrm>
            <a:off x="838200" y="188843"/>
            <a:ext cx="10515600" cy="481691"/>
          </a:xfrm>
        </p:spPr>
        <p:txBody>
          <a:bodyPr>
            <a:normAutofit fontScale="90000"/>
          </a:bodyPr>
          <a:lstStyle/>
          <a:p>
            <a:r>
              <a:rPr lang="en-US" dirty="0"/>
              <a:t>Slide 3</a:t>
            </a:r>
          </a:p>
        </p:txBody>
      </p:sp>
      <p:sp>
        <p:nvSpPr>
          <p:cNvPr id="15" name="Title 1">
            <a:extLst>
              <a:ext uri="{FF2B5EF4-FFF2-40B4-BE49-F238E27FC236}">
                <a16:creationId xmlns:a16="http://schemas.microsoft.com/office/drawing/2014/main" id="{A022FCFB-198A-2F17-0F29-21FDFAF58F24}"/>
              </a:ext>
            </a:extLst>
          </p:cNvPr>
          <p:cNvSpPr txBox="1">
            <a:spLocks/>
          </p:cNvSpPr>
          <p:nvPr/>
        </p:nvSpPr>
        <p:spPr>
          <a:xfrm>
            <a:off x="713232" y="185934"/>
            <a:ext cx="3557016" cy="1243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en-US" sz="7200" dirty="0"/>
              <a:t>Norma’s</a:t>
            </a:r>
          </a:p>
        </p:txBody>
      </p:sp>
      <p:sp>
        <p:nvSpPr>
          <p:cNvPr id="16" name="Subtitle 6">
            <a:extLst>
              <a:ext uri="{FF2B5EF4-FFF2-40B4-BE49-F238E27FC236}">
                <a16:creationId xmlns:a16="http://schemas.microsoft.com/office/drawing/2014/main" id="{66D1A559-BFE0-A548-E406-74002A40214D}"/>
              </a:ext>
            </a:extLst>
          </p:cNvPr>
          <p:cNvSpPr txBox="1">
            <a:spLocks/>
          </p:cNvSpPr>
          <p:nvPr/>
        </p:nvSpPr>
        <p:spPr>
          <a:xfrm>
            <a:off x="923544" y="1184326"/>
            <a:ext cx="10247376" cy="99669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lumMod val="75000"/>
                  </a:schemeClr>
                </a:solidFill>
                <a:latin typeface="+mn-lt"/>
                <a:ea typeface="+mn-ea"/>
                <a:cs typeface="+mn-cs"/>
              </a:defRPr>
            </a:lvl1pPr>
            <a:lvl2pPr marL="228600" indent="-228600" algn="l" defTabSz="914400" rtl="0" eaLnBrk="1" latinLnBrk="0" hangingPunct="1">
              <a:lnSpc>
                <a:spcPct val="100000"/>
              </a:lnSpc>
              <a:spcBef>
                <a:spcPts val="600"/>
              </a:spcBef>
              <a:buFont typeface="Arial" panose="020B0604020202020204" pitchFamily="34" charset="0"/>
              <a:buChar char="•"/>
              <a:defRPr sz="1600" kern="1200">
                <a:solidFill>
                  <a:schemeClr val="accent6">
                    <a:lumMod val="75000"/>
                  </a:schemeClr>
                </a:solidFill>
                <a:latin typeface="+mn-lt"/>
                <a:ea typeface="+mn-ea"/>
                <a:cs typeface="+mn-cs"/>
              </a:defRPr>
            </a:lvl2pPr>
            <a:lvl3pPr marL="457200" indent="-228600" algn="l" defTabSz="914400" rtl="0" eaLnBrk="1" latinLnBrk="0" hangingPunct="1">
              <a:lnSpc>
                <a:spcPct val="100000"/>
              </a:lnSpc>
              <a:spcBef>
                <a:spcPts val="600"/>
              </a:spcBef>
              <a:buFont typeface="Arial" panose="020B0604020202020204" pitchFamily="34" charset="0"/>
              <a:buChar char="•"/>
              <a:defRPr sz="1400" kern="1200">
                <a:solidFill>
                  <a:schemeClr val="accent6">
                    <a:lumMod val="75000"/>
                  </a:schemeClr>
                </a:solidFill>
                <a:latin typeface="+mn-lt"/>
                <a:ea typeface="+mn-ea"/>
                <a:cs typeface="+mn-cs"/>
              </a:defRPr>
            </a:lvl3pPr>
            <a:lvl4pPr marL="6858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4pPr>
            <a:lvl5pPr marL="914400" indent="-228600" algn="l" defTabSz="914400" rtl="0" eaLnBrk="1" latinLnBrk="0" hangingPunct="1">
              <a:lnSpc>
                <a:spcPct val="100000"/>
              </a:lnSpc>
              <a:spcBef>
                <a:spcPts val="600"/>
              </a:spcBef>
              <a:buFont typeface="Arial" panose="020B0604020202020204" pitchFamily="34" charset="0"/>
              <a:buChar char="•"/>
              <a:defRPr sz="1200" kern="1200">
                <a:solidFill>
                  <a:schemeClr val="accent6">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Contributions to Altrusa and this club</a:t>
            </a:r>
          </a:p>
        </p:txBody>
      </p:sp>
      <p:sp>
        <p:nvSpPr>
          <p:cNvPr id="17" name="Content Placeholder 2">
            <a:extLst>
              <a:ext uri="{FF2B5EF4-FFF2-40B4-BE49-F238E27FC236}">
                <a16:creationId xmlns:a16="http://schemas.microsoft.com/office/drawing/2014/main" id="{58678F34-2C83-BD1A-B2EB-908EF5FE05C7}"/>
              </a:ext>
            </a:extLst>
          </p:cNvPr>
          <p:cNvSpPr>
            <a:spLocks noGrp="1"/>
          </p:cNvSpPr>
          <p:nvPr>
            <p:ph idx="1"/>
          </p:nvPr>
        </p:nvSpPr>
        <p:spPr>
          <a:xfrm>
            <a:off x="381000" y="1812470"/>
            <a:ext cx="11252200" cy="5045529"/>
          </a:xfrm>
        </p:spPr>
        <p:txBody>
          <a:bodyPr>
            <a:normAutofit fontScale="55000" lnSpcReduction="20000"/>
          </a:bodyPr>
          <a:lstStyle/>
          <a:p>
            <a:r>
              <a:rPr lang="en-US" sz="3600" dirty="0">
                <a:solidFill>
                  <a:schemeClr val="tx1"/>
                </a:solidFill>
              </a:rPr>
              <a:t>Norma’s commitment and devotion to Altrusa began in 2001 when she attended a meeting of the Marietta-Cobb Club. In true Altrusa fashion, she didn’t just join Altrusa, she became an Altrusan who quickly moved into leadership roles as membership chair, vice president and president.</a:t>
            </a:r>
          </a:p>
          <a:p>
            <a:r>
              <a:rPr lang="en-US" sz="3600" dirty="0">
                <a:solidFill>
                  <a:schemeClr val="tx1"/>
                </a:solidFill>
              </a:rPr>
              <a:t>She was instrumental in the formation of the North Georgia club in 2005 and for more than 15 years, she graciously and generously filled many roles-mentor, resource, volunteer, cheerleader and recruiter. </a:t>
            </a:r>
          </a:p>
          <a:p>
            <a:r>
              <a:rPr lang="en-US" sz="3600" dirty="0">
                <a:solidFill>
                  <a:schemeClr val="tx1"/>
                </a:solidFill>
              </a:rPr>
              <a:t>She served six years as president, also launching and editing the club newsletter and chairing the literacy committee. She spearheaded the club’s establishment of annual fundraiser to provide scholarships for non-traditional students at a local technical college that has raised more than $60,000.</a:t>
            </a:r>
          </a:p>
          <a:p>
            <a:r>
              <a:rPr lang="en-US" sz="3600" dirty="0">
                <a:solidFill>
                  <a:schemeClr val="tx1"/>
                </a:solidFill>
              </a:rPr>
              <a:t>Norma also gave her time and talents at the district level. She chaired the membership and new club building committees. Co-chaired the planning committee for two district conferences and was a member of the nominating committee. She served as a director on the District Three Board, District Governor Elect and District Governor for the 2015 biennium. </a:t>
            </a:r>
          </a:p>
          <a:p>
            <a:r>
              <a:rPr lang="en-US" sz="3600" dirty="0">
                <a:solidFill>
                  <a:schemeClr val="tx1"/>
                </a:solidFill>
              </a:rPr>
              <a:t>She later sat as a director on the Altrusa international Board from 2019-2021 and presided as new club building chair on the international membership development committee.</a:t>
            </a:r>
          </a:p>
          <a:p>
            <a:r>
              <a:rPr lang="en-US" sz="3600" dirty="0">
                <a:solidFill>
                  <a:schemeClr val="tx1"/>
                </a:solidFill>
              </a:rPr>
              <a:t>The theme for her biennium as Governor was “Together, We Make a Difference”.  Norma truly made a difference.</a:t>
            </a:r>
          </a:p>
          <a:p>
            <a:r>
              <a:rPr lang="en-US" sz="3600" dirty="0">
                <a:solidFill>
                  <a:schemeClr val="tx1"/>
                </a:solidFill>
              </a:rPr>
              <a:t>By Penny A. Penn, North Georgia, GA club member </a:t>
            </a:r>
          </a:p>
          <a:p>
            <a:endParaRPr lang="en-US" dirty="0"/>
          </a:p>
        </p:txBody>
      </p:sp>
    </p:spTree>
    <p:extLst>
      <p:ext uri="{BB962C8B-B14F-4D97-AF65-F5344CB8AC3E}">
        <p14:creationId xmlns:p14="http://schemas.microsoft.com/office/powerpoint/2010/main" val="775547723"/>
      </p:ext>
    </p:extLst>
  </p:cSld>
  <p:clrMapOvr>
    <a:masterClrMapping/>
  </p:clrMapOvr>
</p:sld>
</file>

<file path=ppt/theme/theme1.xml><?xml version="1.0" encoding="utf-8"?>
<a:theme xmlns:a="http://schemas.openxmlformats.org/drawingml/2006/main" name="Custom">
  <a:themeElements>
    <a:clrScheme name="CelebrationLife">
      <a:dk1>
        <a:srgbClr val="000000"/>
      </a:dk1>
      <a:lt1>
        <a:srgbClr val="FFFFFF"/>
      </a:lt1>
      <a:dk2>
        <a:srgbClr val="6B705C"/>
      </a:dk2>
      <a:lt2>
        <a:srgbClr val="E8E8E8"/>
      </a:lt2>
      <a:accent1>
        <a:srgbClr val="A5A48C"/>
      </a:accent1>
      <a:accent2>
        <a:srgbClr val="D8E2DB"/>
      </a:accent2>
      <a:accent3>
        <a:srgbClr val="FECDB2"/>
      </a:accent3>
      <a:accent4>
        <a:srgbClr val="F3ABB7"/>
      </a:accent4>
      <a:accent5>
        <a:srgbClr val="9D8089"/>
      </a:accent5>
      <a:accent6>
        <a:srgbClr val="6C6775"/>
      </a:accent6>
      <a:hlink>
        <a:srgbClr val="467886"/>
      </a:hlink>
      <a:folHlink>
        <a:srgbClr val="96607D"/>
      </a:folHlink>
    </a:clrScheme>
    <a:fontScheme name="Custom 67">
      <a:majorFont>
        <a:latin typeface="Kunstler Scrip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lebration Of Life_win32_CP_V6" id="{55EF2AB7-449D-4F1B-B896-23A59C6D37E6}" vid="{2B181465-D83F-4DF8-9FD7-B6E530628B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558109-256E-4468-B9C8-403070E9109A}">
  <ds:schemaRefs>
    <ds:schemaRef ds:uri="http://schemas.microsoft.com/sharepoint/v3/contenttype/forms"/>
  </ds:schemaRefs>
</ds:datastoreItem>
</file>

<file path=customXml/itemProps2.xml><?xml version="1.0" encoding="utf-8"?>
<ds:datastoreItem xmlns:ds="http://schemas.openxmlformats.org/officeDocument/2006/customXml" ds:itemID="{E4839EC5-1F24-4842-9804-599FBEE4C6A3}">
  <ds:schemaRefs>
    <ds:schemaRef ds:uri="230e9df3-be65-4c73-a93b-d1236ebd677e"/>
    <ds:schemaRef ds:uri="http://schemas.microsoft.com/office/2006/documentManagement/types"/>
    <ds:schemaRef ds:uri="16c05727-aa75-4e4a-9b5f-8a80a1165891"/>
    <ds:schemaRef ds:uri="http://www.w3.org/XML/1998/namespace"/>
    <ds:schemaRef ds:uri="http://schemas.microsoft.com/sharepoint/v3"/>
    <ds:schemaRef ds:uri="http://schemas.openxmlformats.org/package/2006/metadata/core-properties"/>
    <ds:schemaRef ds:uri="http://purl.org/dc/dcmitype/"/>
    <ds:schemaRef ds:uri="http://schemas.microsoft.com/office/2006/metadata/properties"/>
    <ds:schemaRef ds:uri="http://schemas.microsoft.com/office/infopath/2007/PartnerControls"/>
    <ds:schemaRef ds:uri="71af3243-3dd4-4a8d-8c0d-dd76da1f02a5"/>
    <ds:schemaRef ds:uri="http://purl.org/dc/terms/"/>
    <ds:schemaRef ds:uri="http://purl.org/dc/elements/1.1/"/>
  </ds:schemaRefs>
</ds:datastoreItem>
</file>

<file path=customXml/itemProps3.xml><?xml version="1.0" encoding="utf-8"?>
<ds:datastoreItem xmlns:ds="http://schemas.openxmlformats.org/officeDocument/2006/customXml" ds:itemID="{A9CA666E-18DE-47EF-855B-5F50D09EF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Memorial photo album</Template>
  <TotalTime>302</TotalTime>
  <Words>1036</Words>
  <Application>Microsoft Office PowerPoint</Application>
  <PresentationFormat>Widescreen</PresentationFormat>
  <Paragraphs>83</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Chaparral Pro Light</vt:lpstr>
      <vt:lpstr>Gill Sans Nova Light</vt:lpstr>
      <vt:lpstr>Kunstler Script</vt:lpstr>
      <vt:lpstr>Custom</vt:lpstr>
      <vt:lpstr>In Memoriam</vt:lpstr>
      <vt:lpstr>Carole Anne Oglesby</vt:lpstr>
      <vt:lpstr>Slide 3</vt:lpstr>
      <vt:lpstr>Teresa Morgan</vt:lpstr>
      <vt:lpstr>Slide 3</vt:lpstr>
      <vt:lpstr>Marianne Miller</vt:lpstr>
      <vt:lpstr>Slide 3</vt:lpstr>
      <vt:lpstr>Norma Teuton</vt:lpstr>
      <vt:lpstr>Slide 3</vt:lpstr>
      <vt:lpstr>Betty Cluster</vt:lpstr>
      <vt:lpstr>Slide 3</vt:lpstr>
      <vt:lpstr>Juanita P. Cunningham</vt:lpstr>
      <vt:lpstr>Slide 3</vt:lpstr>
      <vt:lpstr>Dianne Patterson</vt:lpstr>
      <vt:lpstr>Slide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 Thomas</dc:creator>
  <cp:lastModifiedBy>Rick Thomas</cp:lastModifiedBy>
  <cp:revision>8</cp:revision>
  <cp:lastPrinted>2026-04-07T21:32:38Z</cp:lastPrinted>
  <dcterms:created xsi:type="dcterms:W3CDTF">2026-03-19T04:49:31Z</dcterms:created>
  <dcterms:modified xsi:type="dcterms:W3CDTF">2026-04-07T22:05:29Z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