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57"/>
  </p:notesMasterIdLst>
  <p:sldIdLst>
    <p:sldId id="263" r:id="rId2"/>
    <p:sldId id="256" r:id="rId3"/>
    <p:sldId id="336" r:id="rId4"/>
    <p:sldId id="292" r:id="rId5"/>
    <p:sldId id="321" r:id="rId6"/>
    <p:sldId id="328" r:id="rId7"/>
    <p:sldId id="327" r:id="rId8"/>
    <p:sldId id="324" r:id="rId9"/>
    <p:sldId id="337" r:id="rId10"/>
    <p:sldId id="325" r:id="rId11"/>
    <p:sldId id="291" r:id="rId12"/>
    <p:sldId id="289" r:id="rId13"/>
    <p:sldId id="265" r:id="rId14"/>
    <p:sldId id="269" r:id="rId15"/>
    <p:sldId id="310" r:id="rId16"/>
    <p:sldId id="270" r:id="rId17"/>
    <p:sldId id="296" r:id="rId18"/>
    <p:sldId id="272" r:id="rId19"/>
    <p:sldId id="273" r:id="rId20"/>
    <p:sldId id="314" r:id="rId21"/>
    <p:sldId id="320" r:id="rId22"/>
    <p:sldId id="275" r:id="rId23"/>
    <p:sldId id="297" r:id="rId24"/>
    <p:sldId id="276" r:id="rId25"/>
    <p:sldId id="277" r:id="rId26"/>
    <p:sldId id="333" r:id="rId27"/>
    <p:sldId id="311" r:id="rId28"/>
    <p:sldId id="279" r:id="rId29"/>
    <p:sldId id="334" r:id="rId30"/>
    <p:sldId id="335" r:id="rId31"/>
    <p:sldId id="312" r:id="rId32"/>
    <p:sldId id="338" r:id="rId33"/>
    <p:sldId id="281" r:id="rId34"/>
    <p:sldId id="339" r:id="rId35"/>
    <p:sldId id="340" r:id="rId36"/>
    <p:sldId id="290" r:id="rId37"/>
    <p:sldId id="282" r:id="rId38"/>
    <p:sldId id="283" r:id="rId39"/>
    <p:sldId id="317" r:id="rId40"/>
    <p:sldId id="284" r:id="rId41"/>
    <p:sldId id="329" r:id="rId42"/>
    <p:sldId id="285" r:id="rId43"/>
    <p:sldId id="318" r:id="rId44"/>
    <p:sldId id="286" r:id="rId45"/>
    <p:sldId id="313" r:id="rId46"/>
    <p:sldId id="298" r:id="rId47"/>
    <p:sldId id="299" r:id="rId48"/>
    <p:sldId id="300" r:id="rId49"/>
    <p:sldId id="301" r:id="rId50"/>
    <p:sldId id="302" r:id="rId51"/>
    <p:sldId id="303" r:id="rId52"/>
    <p:sldId id="341" r:id="rId53"/>
    <p:sldId id="315" r:id="rId54"/>
    <p:sldId id="316" r:id="rId55"/>
    <p:sldId id="307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D4743-BD59-4FB8-BCEB-8F31677D2550}" v="2000" dt="2026-04-25T02:36:23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1094" autoAdjust="0"/>
  </p:normalViewPr>
  <p:slideViewPr>
    <p:cSldViewPr snapToGrid="0">
      <p:cViewPr varScale="1">
        <p:scale>
          <a:sx n="75" d="100"/>
          <a:sy n="75" d="100"/>
        </p:scale>
        <p:origin x="26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Frieser" userId="da167934fd1a39a0" providerId="LiveId" clId="{FF05563C-3E91-4DBC-A069-3083F1DA2C93}"/>
    <pc:docChg chg="undo redo custSel addSld delSld modSld sldOrd modMainMaster">
      <pc:chgData name="Scott Frieser" userId="da167934fd1a39a0" providerId="LiveId" clId="{FF05563C-3E91-4DBC-A069-3083F1DA2C93}" dt="2026-04-25T02:36:23.707" v="4237"/>
      <pc:docMkLst>
        <pc:docMk/>
      </pc:docMkLst>
      <pc:sldChg chg="modSp mod modTransition">
        <pc:chgData name="Scott Frieser" userId="da167934fd1a39a0" providerId="LiveId" clId="{FF05563C-3E91-4DBC-A069-3083F1DA2C93}" dt="2026-04-21T03:56:35.321" v="3712"/>
        <pc:sldMkLst>
          <pc:docMk/>
          <pc:sldMk cId="1031434368" sldId="256"/>
        </pc:sldMkLst>
        <pc:spChg chg="mod">
          <ac:chgData name="Scott Frieser" userId="da167934fd1a39a0" providerId="LiveId" clId="{FF05563C-3E91-4DBC-A069-3083F1DA2C93}" dt="2026-04-13T02:53:05.070" v="2614" actId="20577"/>
          <ac:spMkLst>
            <pc:docMk/>
            <pc:sldMk cId="1031434368" sldId="256"/>
            <ac:spMk id="2" creationId="{8B7B309A-D06A-4158-9E6C-0F52EC6BE34E}"/>
          </ac:spMkLst>
        </pc:spChg>
      </pc:sldChg>
      <pc:sldChg chg="modSp mod modTransition">
        <pc:chgData name="Scott Frieser" userId="da167934fd1a39a0" providerId="LiveId" clId="{FF05563C-3E91-4DBC-A069-3083F1DA2C93}" dt="2026-04-21T03:56:35.321" v="3712"/>
        <pc:sldMkLst>
          <pc:docMk/>
          <pc:sldMk cId="2263002518" sldId="263"/>
        </pc:sldMkLst>
        <pc:spChg chg="mod">
          <ac:chgData name="Scott Frieser" userId="da167934fd1a39a0" providerId="LiveId" clId="{FF05563C-3E91-4DBC-A069-3083F1DA2C93}" dt="2026-04-07T02:55:45.916" v="3" actId="20577"/>
          <ac:spMkLst>
            <pc:docMk/>
            <pc:sldMk cId="2263002518" sldId="263"/>
            <ac:spMk id="4" creationId="{61AF3FD4-C106-48E0-AC5F-687DD3B5C8D5}"/>
          </ac:spMkLst>
        </pc:spChg>
      </pc:sldChg>
      <pc:sldChg chg="modSp modTransition modAnim">
        <pc:chgData name="Scott Frieser" userId="da167934fd1a39a0" providerId="LiveId" clId="{FF05563C-3E91-4DBC-A069-3083F1DA2C93}" dt="2026-04-24T19:03:35.825" v="4034"/>
        <pc:sldMkLst>
          <pc:docMk/>
          <pc:sldMk cId="3165864687" sldId="265"/>
        </pc:sldMkLst>
        <pc:spChg chg="mod">
          <ac:chgData name="Scott Frieser" userId="da167934fd1a39a0" providerId="LiveId" clId="{FF05563C-3E91-4DBC-A069-3083F1DA2C93}" dt="2026-04-13T01:55:15.499" v="2400" actId="20577"/>
          <ac:spMkLst>
            <pc:docMk/>
            <pc:sldMk cId="3165864687" sldId="265"/>
            <ac:spMk id="3" creationId="{0EF48030-3EFC-471D-A92D-4E7538A68071}"/>
          </ac:spMkLst>
        </pc:spChg>
      </pc:sldChg>
      <pc:sldChg chg="modSp mod modTransition">
        <pc:chgData name="Scott Frieser" userId="da167934fd1a39a0" providerId="LiveId" clId="{FF05563C-3E91-4DBC-A069-3083F1DA2C93}" dt="2026-04-21T03:56:35.321" v="3712"/>
        <pc:sldMkLst>
          <pc:docMk/>
          <pc:sldMk cId="1577579905" sldId="269"/>
        </pc:sldMkLst>
        <pc:spChg chg="mod">
          <ac:chgData name="Scott Frieser" userId="da167934fd1a39a0" providerId="LiveId" clId="{FF05563C-3E91-4DBC-A069-3083F1DA2C93}" dt="2026-04-12T20:58:00.414" v="2335" actId="20577"/>
          <ac:spMkLst>
            <pc:docMk/>
            <pc:sldMk cId="1577579905" sldId="269"/>
            <ac:spMk id="4" creationId="{61DB444E-0EA9-4E79-8143-C94592AD66EE}"/>
          </ac:spMkLst>
        </pc:spChg>
      </pc:sldChg>
      <pc:sldChg chg="modSp modTransition modAnim">
        <pc:chgData name="Scott Frieser" userId="da167934fd1a39a0" providerId="LiveId" clId="{FF05563C-3E91-4DBC-A069-3083F1DA2C93}" dt="2026-04-24T19:04:11.710" v="4035"/>
        <pc:sldMkLst>
          <pc:docMk/>
          <pc:sldMk cId="310279117" sldId="270"/>
        </pc:sldMkLst>
        <pc:spChg chg="mod">
          <ac:chgData name="Scott Frieser" userId="da167934fd1a39a0" providerId="LiveId" clId="{FF05563C-3E91-4DBC-A069-3083F1DA2C93}" dt="2026-04-22T22:06:39.463" v="3774" actId="20577"/>
          <ac:spMkLst>
            <pc:docMk/>
            <pc:sldMk cId="310279117" sldId="270"/>
            <ac:spMk id="3" creationId="{0EF48030-3EFC-471D-A92D-4E7538A68071}"/>
          </ac:spMkLst>
        </pc:spChg>
      </pc:sldChg>
      <pc:sldChg chg="modSp mod modTransition modAnim">
        <pc:chgData name="Scott Frieser" userId="da167934fd1a39a0" providerId="LiveId" clId="{FF05563C-3E91-4DBC-A069-3083F1DA2C93}" dt="2026-04-24T19:04:54.435" v="4036"/>
        <pc:sldMkLst>
          <pc:docMk/>
          <pc:sldMk cId="528779570" sldId="272"/>
        </pc:sldMkLst>
        <pc:spChg chg="mod">
          <ac:chgData name="Scott Frieser" userId="da167934fd1a39a0" providerId="LiveId" clId="{FF05563C-3E91-4DBC-A069-3083F1DA2C93}" dt="2026-04-22T22:07:13.080" v="3797" actId="14100"/>
          <ac:spMkLst>
            <pc:docMk/>
            <pc:sldMk cId="528779570" sldId="272"/>
            <ac:spMk id="3" creationId="{0EF48030-3EFC-471D-A92D-4E7538A68071}"/>
          </ac:spMkLst>
        </pc:spChg>
      </pc:sldChg>
      <pc:sldChg chg="modSp mod modTransition addAnim delAnim modAnim">
        <pc:chgData name="Scott Frieser" userId="da167934fd1a39a0" providerId="LiveId" clId="{FF05563C-3E91-4DBC-A069-3083F1DA2C93}" dt="2026-04-24T18:15:46.991" v="3921"/>
        <pc:sldMkLst>
          <pc:docMk/>
          <pc:sldMk cId="2659958868" sldId="273"/>
        </pc:sldMkLst>
        <pc:spChg chg="mod">
          <ac:chgData name="Scott Frieser" userId="da167934fd1a39a0" providerId="LiveId" clId="{FF05563C-3E91-4DBC-A069-3083F1DA2C93}" dt="2026-04-22T22:09:25.192" v="3830" actId="255"/>
          <ac:spMkLst>
            <pc:docMk/>
            <pc:sldMk cId="2659958868" sldId="273"/>
            <ac:spMk id="4" creationId="{61DB444E-0EA9-4E79-8143-C94592AD66EE}"/>
          </ac:spMkLst>
        </pc:spChg>
      </pc:sldChg>
      <pc:sldChg chg="modSp mod modTransition">
        <pc:chgData name="Scott Frieser" userId="da167934fd1a39a0" providerId="LiveId" clId="{FF05563C-3E91-4DBC-A069-3083F1DA2C93}" dt="2026-04-21T03:56:35.321" v="3712"/>
        <pc:sldMkLst>
          <pc:docMk/>
          <pc:sldMk cId="668193221" sldId="275"/>
        </pc:sldMkLst>
        <pc:spChg chg="mod">
          <ac:chgData name="Scott Frieser" userId="da167934fd1a39a0" providerId="LiveId" clId="{FF05563C-3E91-4DBC-A069-3083F1DA2C93}" dt="2026-04-12T20:28:02.978" v="1690" actId="20577"/>
          <ac:spMkLst>
            <pc:docMk/>
            <pc:sldMk cId="668193221" sldId="275"/>
            <ac:spMk id="4" creationId="{61DB444E-0EA9-4E79-8143-C94592AD66EE}"/>
          </ac:spMkLst>
        </pc:spChg>
      </pc:sldChg>
      <pc:sldChg chg="modSp mod modTransition">
        <pc:chgData name="Scott Frieser" userId="da167934fd1a39a0" providerId="LiveId" clId="{FF05563C-3E91-4DBC-A069-3083F1DA2C93}" dt="2026-04-21T03:56:35.321" v="3712"/>
        <pc:sldMkLst>
          <pc:docMk/>
          <pc:sldMk cId="3562357335" sldId="276"/>
        </pc:sldMkLst>
        <pc:spChg chg="mod">
          <ac:chgData name="Scott Frieser" userId="da167934fd1a39a0" providerId="LiveId" clId="{FF05563C-3E91-4DBC-A069-3083F1DA2C93}" dt="2026-04-07T03:12:08.247" v="406" actId="20577"/>
          <ac:spMkLst>
            <pc:docMk/>
            <pc:sldMk cId="3562357335" sldId="276"/>
            <ac:spMk id="3" creationId="{0EF48030-3EFC-471D-A92D-4E7538A68071}"/>
          </ac:spMkLst>
        </pc:spChg>
      </pc:sldChg>
      <pc:sldChg chg="modSp mod modTransition modAnim">
        <pc:chgData name="Scott Frieser" userId="da167934fd1a39a0" providerId="LiveId" clId="{FF05563C-3E91-4DBC-A069-3083F1DA2C93}" dt="2026-04-21T03:56:35.321" v="3712"/>
        <pc:sldMkLst>
          <pc:docMk/>
          <pc:sldMk cId="944296130" sldId="277"/>
        </pc:sldMkLst>
        <pc:spChg chg="mod">
          <ac:chgData name="Scott Frieser" userId="da167934fd1a39a0" providerId="LiveId" clId="{FF05563C-3E91-4DBC-A069-3083F1DA2C93}" dt="2026-04-12T20:35:00.942" v="1851" actId="20577"/>
          <ac:spMkLst>
            <pc:docMk/>
            <pc:sldMk cId="944296130" sldId="277"/>
            <ac:spMk id="4" creationId="{61DB444E-0EA9-4E79-8143-C94592AD66EE}"/>
          </ac:spMkLst>
        </pc:spChg>
      </pc:sldChg>
      <pc:sldChg chg="modSp modTransition addAnim delAnim modAnim">
        <pc:chgData name="Scott Frieser" userId="da167934fd1a39a0" providerId="LiveId" clId="{FF05563C-3E91-4DBC-A069-3083F1DA2C93}" dt="2026-04-24T18:20:11.303" v="3930"/>
        <pc:sldMkLst>
          <pc:docMk/>
          <pc:sldMk cId="2336980361" sldId="279"/>
        </pc:sldMkLst>
        <pc:spChg chg="mod">
          <ac:chgData name="Scott Frieser" userId="da167934fd1a39a0" providerId="LiveId" clId="{FF05563C-3E91-4DBC-A069-3083F1DA2C93}" dt="2026-04-12T20:38:06.610" v="1998" actId="20577"/>
          <ac:spMkLst>
            <pc:docMk/>
            <pc:sldMk cId="2336980361" sldId="279"/>
            <ac:spMk id="4" creationId="{61DB444E-0EA9-4E79-8143-C94592AD66EE}"/>
          </ac:spMkLst>
        </pc:spChg>
      </pc:sldChg>
      <pc:sldChg chg="addSp delSp modSp mod modTransition addAnim delAnim modAnim">
        <pc:chgData name="Scott Frieser" userId="da167934fd1a39a0" providerId="LiveId" clId="{FF05563C-3E91-4DBC-A069-3083F1DA2C93}" dt="2026-04-24T18:22:27.968" v="3940"/>
        <pc:sldMkLst>
          <pc:docMk/>
          <pc:sldMk cId="2420259048" sldId="281"/>
        </pc:sldMkLst>
        <pc:spChg chg="mod">
          <ac:chgData name="Scott Frieser" userId="da167934fd1a39a0" providerId="LiveId" clId="{FF05563C-3E91-4DBC-A069-3083F1DA2C93}" dt="2026-04-14T02:33:17.449" v="3638" actId="20577"/>
          <ac:spMkLst>
            <pc:docMk/>
            <pc:sldMk cId="2420259048" sldId="281"/>
            <ac:spMk id="4" creationId="{61DB444E-0EA9-4E79-8143-C94592AD66EE}"/>
          </ac:spMkLst>
        </pc:spChg>
      </pc:sldChg>
      <pc:sldChg chg="modSp modTransition modAnim">
        <pc:chgData name="Scott Frieser" userId="da167934fd1a39a0" providerId="LiveId" clId="{FF05563C-3E91-4DBC-A069-3083F1DA2C93}" dt="2026-04-24T19:06:14.634" v="4040"/>
        <pc:sldMkLst>
          <pc:docMk/>
          <pc:sldMk cId="3734636674" sldId="282"/>
        </pc:sldMkLst>
        <pc:spChg chg="mod">
          <ac:chgData name="Scott Frieser" userId="da167934fd1a39a0" providerId="LiveId" clId="{FF05563C-3E91-4DBC-A069-3083F1DA2C93}" dt="2026-04-13T01:59:37.295" v="2460" actId="113"/>
          <ac:spMkLst>
            <pc:docMk/>
            <pc:sldMk cId="3734636674" sldId="282"/>
            <ac:spMk id="3" creationId="{0EF48030-3EFC-471D-A92D-4E7538A68071}"/>
          </ac:spMkLst>
        </pc:spChg>
      </pc:sldChg>
      <pc:sldChg chg="modSp mod modTransition addAnim delAnim">
        <pc:chgData name="Scott Frieser" userId="da167934fd1a39a0" providerId="LiveId" clId="{FF05563C-3E91-4DBC-A069-3083F1DA2C93}" dt="2026-04-25T02:33:28.001" v="4235"/>
        <pc:sldMkLst>
          <pc:docMk/>
          <pc:sldMk cId="845827907" sldId="283"/>
        </pc:sldMkLst>
        <pc:spChg chg="mod">
          <ac:chgData name="Scott Frieser" userId="da167934fd1a39a0" providerId="LiveId" clId="{FF05563C-3E91-4DBC-A069-3083F1DA2C93}" dt="2026-04-12T20:59:51.405" v="2354" actId="20577"/>
          <ac:spMkLst>
            <pc:docMk/>
            <pc:sldMk cId="845827907" sldId="283"/>
            <ac:spMk id="4" creationId="{61DB444E-0EA9-4E79-8143-C94592AD66EE}"/>
          </ac:spMkLst>
        </pc:spChg>
      </pc:sldChg>
      <pc:sldChg chg="modSp mod modTransition addAnim delAnim modAnim">
        <pc:chgData name="Scott Frieser" userId="da167934fd1a39a0" providerId="LiveId" clId="{FF05563C-3E91-4DBC-A069-3083F1DA2C93}" dt="2026-04-25T02:36:23.707" v="4237"/>
        <pc:sldMkLst>
          <pc:docMk/>
          <pc:sldMk cId="1200025436" sldId="284"/>
        </pc:sldMkLst>
        <pc:spChg chg="mod">
          <ac:chgData name="Scott Frieser" userId="da167934fd1a39a0" providerId="LiveId" clId="{FF05563C-3E91-4DBC-A069-3083F1DA2C93}" dt="2026-04-22T22:22:08.412" v="3888" actId="20577"/>
          <ac:spMkLst>
            <pc:docMk/>
            <pc:sldMk cId="1200025436" sldId="284"/>
            <ac:spMk id="3" creationId="{0EF48030-3EFC-471D-A92D-4E7538A68071}"/>
          </ac:spMkLst>
        </pc:spChg>
      </pc:sldChg>
      <pc:sldChg chg="modSp mod modTransition modAnim">
        <pc:chgData name="Scott Frieser" userId="da167934fd1a39a0" providerId="LiveId" clId="{FF05563C-3E91-4DBC-A069-3083F1DA2C93}" dt="2026-04-21T03:56:35.321" v="3712"/>
        <pc:sldMkLst>
          <pc:docMk/>
          <pc:sldMk cId="308029595" sldId="285"/>
        </pc:sldMkLst>
        <pc:spChg chg="mod">
          <ac:chgData name="Scott Frieser" userId="da167934fd1a39a0" providerId="LiveId" clId="{FF05563C-3E91-4DBC-A069-3083F1DA2C93}" dt="2026-04-12T21:00:14.223" v="2379" actId="20577"/>
          <ac:spMkLst>
            <pc:docMk/>
            <pc:sldMk cId="308029595" sldId="285"/>
            <ac:spMk id="4" creationId="{61DB444E-0EA9-4E79-8143-C94592AD66EE}"/>
          </ac:spMkLst>
        </pc:spChg>
      </pc:sldChg>
      <pc:sldChg chg="modSp mod modTransition modAnim">
        <pc:chgData name="Scott Frieser" userId="da167934fd1a39a0" providerId="LiveId" clId="{FF05563C-3E91-4DBC-A069-3083F1DA2C93}" dt="2026-04-21T03:56:35.321" v="3712"/>
        <pc:sldMkLst>
          <pc:docMk/>
          <pc:sldMk cId="1498202169" sldId="286"/>
        </pc:sldMkLst>
        <pc:spChg chg="mod">
          <ac:chgData name="Scott Frieser" userId="da167934fd1a39a0" providerId="LiveId" clId="{FF05563C-3E91-4DBC-A069-3083F1DA2C93}" dt="2026-04-07T03:22:45.245" v="853" actId="20577"/>
          <ac:spMkLst>
            <pc:docMk/>
            <pc:sldMk cId="1498202169" sldId="286"/>
            <ac:spMk id="3" creationId="{0EF48030-3EFC-471D-A92D-4E7538A68071}"/>
          </ac:spMkLst>
        </pc:spChg>
      </pc:sldChg>
      <pc:sldChg chg="modTransition">
        <pc:chgData name="Scott Frieser" userId="da167934fd1a39a0" providerId="LiveId" clId="{FF05563C-3E91-4DBC-A069-3083F1DA2C93}" dt="2026-04-21T03:56:35.321" v="3712"/>
        <pc:sldMkLst>
          <pc:docMk/>
          <pc:sldMk cId="158085720" sldId="289"/>
        </pc:sldMkLst>
      </pc:sldChg>
      <pc:sldChg chg="modTransition">
        <pc:chgData name="Scott Frieser" userId="da167934fd1a39a0" providerId="LiveId" clId="{FF05563C-3E91-4DBC-A069-3083F1DA2C93}" dt="2026-04-21T03:56:35.321" v="3712"/>
        <pc:sldMkLst>
          <pc:docMk/>
          <pc:sldMk cId="1525288828" sldId="290"/>
        </pc:sldMkLst>
      </pc:sldChg>
      <pc:sldChg chg="modSp add del mod modTransition">
        <pc:chgData name="Scott Frieser" userId="da167934fd1a39a0" providerId="LiveId" clId="{FF05563C-3E91-4DBC-A069-3083F1DA2C93}" dt="2026-04-25T01:51:07.610" v="4045" actId="20577"/>
        <pc:sldMkLst>
          <pc:docMk/>
          <pc:sldMk cId="3724579905" sldId="291"/>
        </pc:sldMkLst>
        <pc:spChg chg="mod">
          <ac:chgData name="Scott Frieser" userId="da167934fd1a39a0" providerId="LiveId" clId="{FF05563C-3E91-4DBC-A069-3083F1DA2C93}" dt="2026-04-25T01:51:07.610" v="4045" actId="20577"/>
          <ac:spMkLst>
            <pc:docMk/>
            <pc:sldMk cId="3724579905" sldId="291"/>
            <ac:spMk id="5" creationId="{30F99F34-26F3-498F-A8CE-CFB03A230F69}"/>
          </ac:spMkLst>
        </pc:spChg>
        <pc:spChg chg="mod">
          <ac:chgData name="Scott Frieser" userId="da167934fd1a39a0" providerId="LiveId" clId="{FF05563C-3E91-4DBC-A069-3083F1DA2C93}" dt="2026-04-25T01:48:42.604" v="4044" actId="20577"/>
          <ac:spMkLst>
            <pc:docMk/>
            <pc:sldMk cId="3724579905" sldId="291"/>
            <ac:spMk id="6" creationId="{1F709B97-108B-441D-B331-FDA25BF134EC}"/>
          </ac:spMkLst>
        </pc:spChg>
      </pc:sldChg>
      <pc:sldChg chg="addSp delSp modSp mod modTransition">
        <pc:chgData name="Scott Frieser" userId="da167934fd1a39a0" providerId="LiveId" clId="{FF05563C-3E91-4DBC-A069-3083F1DA2C93}" dt="2026-04-21T03:56:35.321" v="3712"/>
        <pc:sldMkLst>
          <pc:docMk/>
          <pc:sldMk cId="2667543017" sldId="292"/>
        </pc:sldMkLst>
        <pc:spChg chg="mod">
          <ac:chgData name="Scott Frieser" userId="da167934fd1a39a0" providerId="LiveId" clId="{FF05563C-3E91-4DBC-A069-3083F1DA2C93}" dt="2026-04-13T02:55:08.498" v="2628" actId="20577"/>
          <ac:spMkLst>
            <pc:docMk/>
            <pc:sldMk cId="2667543017" sldId="292"/>
            <ac:spMk id="2" creationId="{8B7B309A-D06A-4158-9E6C-0F52EC6BE34E}"/>
          </ac:spMkLst>
        </pc:spChg>
        <pc:spChg chg="mod">
          <ac:chgData name="Scott Frieser" userId="da167934fd1a39a0" providerId="LiveId" clId="{FF05563C-3E91-4DBC-A069-3083F1DA2C93}" dt="2026-04-07T02:58:57.327" v="84" actId="20577"/>
          <ac:spMkLst>
            <pc:docMk/>
            <pc:sldMk cId="2667543017" sldId="292"/>
            <ac:spMk id="5" creationId="{F7F386C3-7E8C-8DD8-2E71-D912D4614BC2}"/>
          </ac:spMkLst>
        </pc:spChg>
        <pc:picChg chg="add mod">
          <ac:chgData name="Scott Frieser" userId="da167934fd1a39a0" providerId="LiveId" clId="{FF05563C-3E91-4DBC-A069-3083F1DA2C93}" dt="2026-04-14T01:23:50.529" v="2680" actId="14100"/>
          <ac:picMkLst>
            <pc:docMk/>
            <pc:sldMk cId="2667543017" sldId="292"/>
            <ac:picMk id="4" creationId="{4EBA77B2-E120-585B-B01F-12F32C9BE4B5}"/>
          </ac:picMkLst>
        </pc:picChg>
      </pc:sldChg>
      <pc:sldChg chg="modTransition">
        <pc:chgData name="Scott Frieser" userId="da167934fd1a39a0" providerId="LiveId" clId="{FF05563C-3E91-4DBC-A069-3083F1DA2C93}" dt="2026-04-21T03:56:35.321" v="3712"/>
        <pc:sldMkLst>
          <pc:docMk/>
          <pc:sldMk cId="81808267" sldId="296"/>
        </pc:sldMkLst>
      </pc:sldChg>
      <pc:sldChg chg="modTransition">
        <pc:chgData name="Scott Frieser" userId="da167934fd1a39a0" providerId="LiveId" clId="{FF05563C-3E91-4DBC-A069-3083F1DA2C93}" dt="2026-04-21T03:56:35.321" v="3712"/>
        <pc:sldMkLst>
          <pc:docMk/>
          <pc:sldMk cId="3913352534" sldId="297"/>
        </pc:sldMkLst>
      </pc:sldChg>
      <pc:sldChg chg="modTransition">
        <pc:chgData name="Scott Frieser" userId="da167934fd1a39a0" providerId="LiveId" clId="{FF05563C-3E91-4DBC-A069-3083F1DA2C93}" dt="2026-04-21T03:56:35.321" v="3712"/>
        <pc:sldMkLst>
          <pc:docMk/>
          <pc:sldMk cId="3788186357" sldId="298"/>
        </pc:sldMkLst>
      </pc:sldChg>
      <pc:sldChg chg="modTransition">
        <pc:chgData name="Scott Frieser" userId="da167934fd1a39a0" providerId="LiveId" clId="{FF05563C-3E91-4DBC-A069-3083F1DA2C93}" dt="2026-04-21T03:56:35.321" v="3712"/>
        <pc:sldMkLst>
          <pc:docMk/>
          <pc:sldMk cId="979736318" sldId="299"/>
        </pc:sldMkLst>
      </pc:sldChg>
      <pc:sldChg chg="addSp delSp modSp mod modTransition">
        <pc:chgData name="Scott Frieser" userId="da167934fd1a39a0" providerId="LiveId" clId="{FF05563C-3E91-4DBC-A069-3083F1DA2C93}" dt="2026-04-21T03:56:35.321" v="3712"/>
        <pc:sldMkLst>
          <pc:docMk/>
          <pc:sldMk cId="1574355745" sldId="300"/>
        </pc:sldMkLst>
        <pc:spChg chg="mod">
          <ac:chgData name="Scott Frieser" userId="da167934fd1a39a0" providerId="LiveId" clId="{FF05563C-3E91-4DBC-A069-3083F1DA2C93}" dt="2026-04-12T19:33:02.885" v="1546" actId="20577"/>
          <ac:spMkLst>
            <pc:docMk/>
            <pc:sldMk cId="1574355745" sldId="300"/>
            <ac:spMk id="2" creationId="{8B7B309A-D06A-4158-9E6C-0F52EC6BE34E}"/>
          </ac:spMkLst>
        </pc:spChg>
        <pc:picChg chg="add mod">
          <ac:chgData name="Scott Frieser" userId="da167934fd1a39a0" providerId="LiveId" clId="{FF05563C-3E91-4DBC-A069-3083F1DA2C93}" dt="2026-04-12T19:47:00.364" v="1596" actId="1076"/>
          <ac:picMkLst>
            <pc:docMk/>
            <pc:sldMk cId="1574355745" sldId="300"/>
            <ac:picMk id="5" creationId="{92D62EFB-1F71-F5C0-7029-B951D5D7D9AC}"/>
          </ac:picMkLst>
        </pc:picChg>
      </pc:sldChg>
      <pc:sldChg chg="modTransition">
        <pc:chgData name="Scott Frieser" userId="da167934fd1a39a0" providerId="LiveId" clId="{FF05563C-3E91-4DBC-A069-3083F1DA2C93}" dt="2026-04-21T03:56:35.321" v="3712"/>
        <pc:sldMkLst>
          <pc:docMk/>
          <pc:sldMk cId="3211077467" sldId="301"/>
        </pc:sldMkLst>
      </pc:sldChg>
      <pc:sldChg chg="modTransition">
        <pc:chgData name="Scott Frieser" userId="da167934fd1a39a0" providerId="LiveId" clId="{FF05563C-3E91-4DBC-A069-3083F1DA2C93}" dt="2026-04-21T03:56:35.321" v="3712"/>
        <pc:sldMkLst>
          <pc:docMk/>
          <pc:sldMk cId="4017141626" sldId="302"/>
        </pc:sldMkLst>
      </pc:sldChg>
      <pc:sldChg chg="modTransition">
        <pc:chgData name="Scott Frieser" userId="da167934fd1a39a0" providerId="LiveId" clId="{FF05563C-3E91-4DBC-A069-3083F1DA2C93}" dt="2026-04-21T03:56:35.321" v="3712"/>
        <pc:sldMkLst>
          <pc:docMk/>
          <pc:sldMk cId="896513002" sldId="303"/>
        </pc:sldMkLst>
      </pc:sldChg>
      <pc:sldChg chg="modSp del mod modTransition addAnim delAnim modAnim">
        <pc:chgData name="Scott Frieser" userId="da167934fd1a39a0" providerId="LiveId" clId="{FF05563C-3E91-4DBC-A069-3083F1DA2C93}" dt="2026-04-25T02:29:06.975" v="4234" actId="47"/>
        <pc:sldMkLst>
          <pc:docMk/>
          <pc:sldMk cId="4193486817" sldId="304"/>
        </pc:sldMkLst>
        <pc:spChg chg="mod">
          <ac:chgData name="Scott Frieser" userId="da167934fd1a39a0" providerId="LiveId" clId="{FF05563C-3E91-4DBC-A069-3083F1DA2C93}" dt="2026-04-24T18:59:29.159" v="4029" actId="14100"/>
          <ac:spMkLst>
            <pc:docMk/>
            <pc:sldMk cId="4193486817" sldId="304"/>
            <ac:spMk id="2" creationId="{8B7B309A-D06A-4158-9E6C-0F52EC6BE34E}"/>
          </ac:spMkLst>
        </pc:spChg>
      </pc:sldChg>
      <pc:sldChg chg="modSp mod modTransition">
        <pc:chgData name="Scott Frieser" userId="da167934fd1a39a0" providerId="LiveId" clId="{FF05563C-3E91-4DBC-A069-3083F1DA2C93}" dt="2026-04-21T03:56:35.321" v="3712"/>
        <pc:sldMkLst>
          <pc:docMk/>
          <pc:sldMk cId="3683719660" sldId="307"/>
        </pc:sldMkLst>
        <pc:spChg chg="mod">
          <ac:chgData name="Scott Frieser" userId="da167934fd1a39a0" providerId="LiveId" clId="{FF05563C-3E91-4DBC-A069-3083F1DA2C93}" dt="2026-04-13T03:59:51.735" v="2673" actId="20577"/>
          <ac:spMkLst>
            <pc:docMk/>
            <pc:sldMk cId="3683719660" sldId="307"/>
            <ac:spMk id="2" creationId="{8B7B309A-D06A-4158-9E6C-0F52EC6BE34E}"/>
          </ac:spMkLst>
        </pc:spChg>
      </pc:sldChg>
      <pc:sldChg chg="modSp modTransition addAnim delAnim modAnim">
        <pc:chgData name="Scott Frieser" userId="da167934fd1a39a0" providerId="LiveId" clId="{FF05563C-3E91-4DBC-A069-3083F1DA2C93}" dt="2026-04-24T18:16:42.892" v="3922"/>
        <pc:sldMkLst>
          <pc:docMk/>
          <pc:sldMk cId="3366626745" sldId="310"/>
        </pc:sldMkLst>
        <pc:spChg chg="mod">
          <ac:chgData name="Scott Frieser" userId="da167934fd1a39a0" providerId="LiveId" clId="{FF05563C-3E91-4DBC-A069-3083F1DA2C93}" dt="2026-04-12T20:57:33.795" v="2325" actId="20577"/>
          <ac:spMkLst>
            <pc:docMk/>
            <pc:sldMk cId="3366626745" sldId="310"/>
            <ac:spMk id="4" creationId="{61DB444E-0EA9-4E79-8143-C94592AD66EE}"/>
          </ac:spMkLst>
        </pc:spChg>
      </pc:sldChg>
      <pc:sldChg chg="modSp mod modTransition">
        <pc:chgData name="Scott Frieser" userId="da167934fd1a39a0" providerId="LiveId" clId="{FF05563C-3E91-4DBC-A069-3083F1DA2C93}" dt="2026-04-21T03:56:35.321" v="3712"/>
        <pc:sldMkLst>
          <pc:docMk/>
          <pc:sldMk cId="3103993119" sldId="311"/>
        </pc:sldMkLst>
        <pc:spChg chg="mod">
          <ac:chgData name="Scott Frieser" userId="da167934fd1a39a0" providerId="LiveId" clId="{FF05563C-3E91-4DBC-A069-3083F1DA2C93}" dt="2026-04-07T03:12:21.965" v="410" actId="20577"/>
          <ac:spMkLst>
            <pc:docMk/>
            <pc:sldMk cId="3103993119" sldId="311"/>
            <ac:spMk id="3" creationId="{0EF48030-3EFC-471D-A92D-4E7538A68071}"/>
          </ac:spMkLst>
        </pc:spChg>
      </pc:sldChg>
      <pc:sldChg chg="modSp mod modTransition">
        <pc:chgData name="Scott Frieser" userId="da167934fd1a39a0" providerId="LiveId" clId="{FF05563C-3E91-4DBC-A069-3083F1DA2C93}" dt="2026-04-21T03:56:35.321" v="3712"/>
        <pc:sldMkLst>
          <pc:docMk/>
          <pc:sldMk cId="3378399022" sldId="312"/>
        </pc:sldMkLst>
        <pc:spChg chg="mod">
          <ac:chgData name="Scott Frieser" userId="da167934fd1a39a0" providerId="LiveId" clId="{FF05563C-3E91-4DBC-A069-3083F1DA2C93}" dt="2026-04-07T03:12:37.308" v="414" actId="20577"/>
          <ac:spMkLst>
            <pc:docMk/>
            <pc:sldMk cId="3378399022" sldId="312"/>
            <ac:spMk id="3" creationId="{0EF48030-3EFC-471D-A92D-4E7538A68071}"/>
          </ac:spMkLst>
        </pc:spChg>
      </pc:sldChg>
      <pc:sldChg chg="modSp modTransition">
        <pc:chgData name="Scott Frieser" userId="da167934fd1a39a0" providerId="LiveId" clId="{FF05563C-3E91-4DBC-A069-3083F1DA2C93}" dt="2026-04-21T03:56:35.321" v="3712"/>
        <pc:sldMkLst>
          <pc:docMk/>
          <pc:sldMk cId="2493400090" sldId="313"/>
        </pc:sldMkLst>
        <pc:spChg chg="mod">
          <ac:chgData name="Scott Frieser" userId="da167934fd1a39a0" providerId="LiveId" clId="{FF05563C-3E91-4DBC-A069-3083F1DA2C93}" dt="2026-04-12T20:49:21.440" v="2104" actId="20577"/>
          <ac:spMkLst>
            <pc:docMk/>
            <pc:sldMk cId="2493400090" sldId="313"/>
            <ac:spMk id="4" creationId="{61DB444E-0EA9-4E79-8143-C94592AD66EE}"/>
          </ac:spMkLst>
        </pc:spChg>
      </pc:sldChg>
      <pc:sldChg chg="modSp modTransition addAnim delAnim modAnim">
        <pc:chgData name="Scott Frieser" userId="da167934fd1a39a0" providerId="LiveId" clId="{FF05563C-3E91-4DBC-A069-3083F1DA2C93}" dt="2026-04-21T04:08:12.068" v="3742"/>
        <pc:sldMkLst>
          <pc:docMk/>
          <pc:sldMk cId="3187607095" sldId="314"/>
        </pc:sldMkLst>
        <pc:spChg chg="mod">
          <ac:chgData name="Scott Frieser" userId="da167934fd1a39a0" providerId="LiveId" clId="{FF05563C-3E91-4DBC-A069-3083F1DA2C93}" dt="2026-04-13T01:54:05.701" v="2390" actId="207"/>
          <ac:spMkLst>
            <pc:docMk/>
            <pc:sldMk cId="3187607095" sldId="314"/>
            <ac:spMk id="4" creationId="{61DB444E-0EA9-4E79-8143-C94592AD66EE}"/>
          </ac:spMkLst>
        </pc:spChg>
      </pc:sldChg>
      <pc:sldChg chg="modSp mod modTransition addAnim delAnim modAnim">
        <pc:chgData name="Scott Frieser" userId="da167934fd1a39a0" providerId="LiveId" clId="{FF05563C-3E91-4DBC-A069-3083F1DA2C93}" dt="2026-04-24T18:27:43.980" v="3959"/>
        <pc:sldMkLst>
          <pc:docMk/>
          <pc:sldMk cId="3131387872" sldId="315"/>
        </pc:sldMkLst>
        <pc:spChg chg="mod">
          <ac:chgData name="Scott Frieser" userId="da167934fd1a39a0" providerId="LiveId" clId="{FF05563C-3E91-4DBC-A069-3083F1DA2C93}" dt="2026-04-12T20:52:47.492" v="2207" actId="1076"/>
          <ac:spMkLst>
            <pc:docMk/>
            <pc:sldMk cId="3131387872" sldId="315"/>
            <ac:spMk id="4" creationId="{61DB444E-0EA9-4E79-8143-C94592AD66EE}"/>
          </ac:spMkLst>
        </pc:spChg>
      </pc:sldChg>
      <pc:sldChg chg="modSp mod modTransition">
        <pc:chgData name="Scott Frieser" userId="da167934fd1a39a0" providerId="LiveId" clId="{FF05563C-3E91-4DBC-A069-3083F1DA2C93}" dt="2026-04-21T03:56:35.321" v="3712"/>
        <pc:sldMkLst>
          <pc:docMk/>
          <pc:sldMk cId="3317003855" sldId="316"/>
        </pc:sldMkLst>
        <pc:spChg chg="mod">
          <ac:chgData name="Scott Frieser" userId="da167934fd1a39a0" providerId="LiveId" clId="{FF05563C-3E91-4DBC-A069-3083F1DA2C93}" dt="2026-04-12T20:51:37.416" v="2169" actId="20577"/>
          <ac:spMkLst>
            <pc:docMk/>
            <pc:sldMk cId="3317003855" sldId="316"/>
            <ac:spMk id="4" creationId="{61DB444E-0EA9-4E79-8143-C94592AD66EE}"/>
          </ac:spMkLst>
        </pc:spChg>
      </pc:sldChg>
      <pc:sldChg chg="modSp modTransition addAnim delAnim modAnim">
        <pc:chgData name="Scott Frieser" userId="da167934fd1a39a0" providerId="LiveId" clId="{FF05563C-3E91-4DBC-A069-3083F1DA2C93}" dt="2026-04-24T18:26:22.450" v="3955"/>
        <pc:sldMkLst>
          <pc:docMk/>
          <pc:sldMk cId="3495032066" sldId="317"/>
        </pc:sldMkLst>
        <pc:spChg chg="mod">
          <ac:chgData name="Scott Frieser" userId="da167934fd1a39a0" providerId="LiveId" clId="{FF05563C-3E91-4DBC-A069-3083F1DA2C93}" dt="2026-04-12T20:59:57.814" v="2362" actId="20577"/>
          <ac:spMkLst>
            <pc:docMk/>
            <pc:sldMk cId="3495032066" sldId="317"/>
            <ac:spMk id="4" creationId="{61DB444E-0EA9-4E79-8143-C94592AD66EE}"/>
          </ac:spMkLst>
        </pc:spChg>
      </pc:sldChg>
      <pc:sldChg chg="modSp modTransition">
        <pc:chgData name="Scott Frieser" userId="da167934fd1a39a0" providerId="LiveId" clId="{FF05563C-3E91-4DBC-A069-3083F1DA2C93}" dt="2026-04-21T03:56:35.321" v="3712"/>
        <pc:sldMkLst>
          <pc:docMk/>
          <pc:sldMk cId="3278465087" sldId="318"/>
        </pc:sldMkLst>
        <pc:spChg chg="mod">
          <ac:chgData name="Scott Frieser" userId="da167934fd1a39a0" providerId="LiveId" clId="{FF05563C-3E91-4DBC-A069-3083F1DA2C93}" dt="2026-04-12T21:00:19.230" v="2387" actId="20577"/>
          <ac:spMkLst>
            <pc:docMk/>
            <pc:sldMk cId="3278465087" sldId="318"/>
            <ac:spMk id="4" creationId="{61DB444E-0EA9-4E79-8143-C94592AD66EE}"/>
          </ac:spMkLst>
        </pc:spChg>
      </pc:sldChg>
      <pc:sldChg chg="delSp modSp mod modTransition addAnim delAnim modAnim">
        <pc:chgData name="Scott Frieser" userId="da167934fd1a39a0" providerId="LiveId" clId="{FF05563C-3E91-4DBC-A069-3083F1DA2C93}" dt="2026-04-24T19:05:35.266" v="4039"/>
        <pc:sldMkLst>
          <pc:docMk/>
          <pc:sldMk cId="3423089414" sldId="320"/>
        </pc:sldMkLst>
        <pc:spChg chg="mod">
          <ac:chgData name="Scott Frieser" userId="da167934fd1a39a0" providerId="LiveId" clId="{FF05563C-3E91-4DBC-A069-3083F1DA2C93}" dt="2026-04-22T22:13:23.305" v="3866" actId="20577"/>
          <ac:spMkLst>
            <pc:docMk/>
            <pc:sldMk cId="3423089414" sldId="320"/>
            <ac:spMk id="3" creationId="{7E3DBF4E-0C50-849A-785F-7A4443A30F46}"/>
          </ac:spMkLst>
        </pc:spChg>
      </pc:sldChg>
      <pc:sldChg chg="addSp delSp modSp mod modTransition">
        <pc:chgData name="Scott Frieser" userId="da167934fd1a39a0" providerId="LiveId" clId="{FF05563C-3E91-4DBC-A069-3083F1DA2C93}" dt="2026-04-21T03:56:35.321" v="3712"/>
        <pc:sldMkLst>
          <pc:docMk/>
          <pc:sldMk cId="2225847005" sldId="321"/>
        </pc:sldMkLst>
        <pc:spChg chg="mod">
          <ac:chgData name="Scott Frieser" userId="da167934fd1a39a0" providerId="LiveId" clId="{FF05563C-3E91-4DBC-A069-3083F1DA2C93}" dt="2026-04-13T02:55:13.142" v="2635" actId="20577"/>
          <ac:spMkLst>
            <pc:docMk/>
            <pc:sldMk cId="2225847005" sldId="321"/>
            <ac:spMk id="2" creationId="{8B7B309A-D06A-4158-9E6C-0F52EC6BE34E}"/>
          </ac:spMkLst>
        </pc:spChg>
        <pc:spChg chg="mod">
          <ac:chgData name="Scott Frieser" userId="da167934fd1a39a0" providerId="LiveId" clId="{FF05563C-3E91-4DBC-A069-3083F1DA2C93}" dt="2026-04-07T02:59:22.708" v="100" actId="20577"/>
          <ac:spMkLst>
            <pc:docMk/>
            <pc:sldMk cId="2225847005" sldId="321"/>
            <ac:spMk id="5" creationId="{F7F386C3-7E8C-8DD8-2E71-D912D4614BC2}"/>
          </ac:spMkLst>
        </pc:spChg>
        <pc:spChg chg="mod">
          <ac:chgData name="Scott Frieser" userId="da167934fd1a39a0" providerId="LiveId" clId="{FF05563C-3E91-4DBC-A069-3083F1DA2C93}" dt="2026-04-07T02:59:36.917" v="101"/>
          <ac:spMkLst>
            <pc:docMk/>
            <pc:sldMk cId="2225847005" sldId="321"/>
            <ac:spMk id="6" creationId="{3E827CDB-9D8A-6A84-AC9B-613F0B6E5EE0}"/>
          </ac:spMkLst>
        </pc:spChg>
        <pc:picChg chg="add mod">
          <ac:chgData name="Scott Frieser" userId="da167934fd1a39a0" providerId="LiveId" clId="{FF05563C-3E91-4DBC-A069-3083F1DA2C93}" dt="2026-04-14T01:27:02.820" v="2687" actId="14100"/>
          <ac:picMkLst>
            <pc:docMk/>
            <pc:sldMk cId="2225847005" sldId="321"/>
            <ac:picMk id="4" creationId="{4BF1EC34-ADF4-9C22-4270-D12CD48F8546}"/>
          </ac:picMkLst>
        </pc:picChg>
      </pc:sldChg>
      <pc:sldChg chg="addSp delSp modSp mod modTransition">
        <pc:chgData name="Scott Frieser" userId="da167934fd1a39a0" providerId="LiveId" clId="{FF05563C-3E91-4DBC-A069-3083F1DA2C93}" dt="2026-04-24T00:55:07.209" v="3918" actId="1076"/>
        <pc:sldMkLst>
          <pc:docMk/>
          <pc:sldMk cId="318540101" sldId="324"/>
        </pc:sldMkLst>
        <pc:spChg chg="mod">
          <ac:chgData name="Scott Frieser" userId="da167934fd1a39a0" providerId="LiveId" clId="{FF05563C-3E91-4DBC-A069-3083F1DA2C93}" dt="2026-04-13T02:55:28.971" v="2658" actId="20577"/>
          <ac:spMkLst>
            <pc:docMk/>
            <pc:sldMk cId="318540101" sldId="324"/>
            <ac:spMk id="2" creationId="{F9E497B1-466C-7A32-3C05-5B88287EA7A5}"/>
          </ac:spMkLst>
        </pc:spChg>
        <pc:spChg chg="add del">
          <ac:chgData name="Scott Frieser" userId="da167934fd1a39a0" providerId="LiveId" clId="{FF05563C-3E91-4DBC-A069-3083F1DA2C93}" dt="2026-04-24T00:54:06.912" v="3912" actId="22"/>
          <ac:spMkLst>
            <pc:docMk/>
            <pc:sldMk cId="318540101" sldId="324"/>
            <ac:spMk id="4" creationId="{4576D9C3-533E-7EEC-5D4C-E0E9E22A05CC}"/>
          </ac:spMkLst>
        </pc:spChg>
        <pc:spChg chg="mod">
          <ac:chgData name="Scott Frieser" userId="da167934fd1a39a0" providerId="LiveId" clId="{FF05563C-3E91-4DBC-A069-3083F1DA2C93}" dt="2026-04-07T03:02:03.140" v="161" actId="20577"/>
          <ac:spMkLst>
            <pc:docMk/>
            <pc:sldMk cId="318540101" sldId="324"/>
            <ac:spMk id="5" creationId="{091A4081-1943-9D7B-14B8-848C28760497}"/>
          </ac:spMkLst>
        </pc:spChg>
        <pc:spChg chg="mod">
          <ac:chgData name="Scott Frieser" userId="da167934fd1a39a0" providerId="LiveId" clId="{FF05563C-3E91-4DBC-A069-3083F1DA2C93}" dt="2026-04-07T03:01:54.191" v="147" actId="20577"/>
          <ac:spMkLst>
            <pc:docMk/>
            <pc:sldMk cId="318540101" sldId="324"/>
            <ac:spMk id="6" creationId="{1A01BF9A-DFAB-ECD0-0334-7DAB26DBD4DC}"/>
          </ac:spMkLst>
        </pc:spChg>
        <pc:picChg chg="add mod">
          <ac:chgData name="Scott Frieser" userId="da167934fd1a39a0" providerId="LiveId" clId="{FF05563C-3E91-4DBC-A069-3083F1DA2C93}" dt="2026-04-24T00:55:07.209" v="3918" actId="1076"/>
          <ac:picMkLst>
            <pc:docMk/>
            <pc:sldMk cId="318540101" sldId="324"/>
            <ac:picMk id="8" creationId="{D35F099F-37C0-0282-7AA4-9D6EC6D1760B}"/>
          </ac:picMkLst>
        </pc:picChg>
      </pc:sldChg>
      <pc:sldChg chg="addSp delSp modSp mod modTransition">
        <pc:chgData name="Scott Frieser" userId="da167934fd1a39a0" providerId="LiveId" clId="{FF05563C-3E91-4DBC-A069-3083F1DA2C93}" dt="2026-04-21T03:56:35.321" v="3712"/>
        <pc:sldMkLst>
          <pc:docMk/>
          <pc:sldMk cId="4056506973" sldId="325"/>
        </pc:sldMkLst>
        <pc:spChg chg="mod">
          <ac:chgData name="Scott Frieser" userId="da167934fd1a39a0" providerId="LiveId" clId="{FF05563C-3E91-4DBC-A069-3083F1DA2C93}" dt="2026-04-13T02:55:44.557" v="2667" actId="20577"/>
          <ac:spMkLst>
            <pc:docMk/>
            <pc:sldMk cId="4056506973" sldId="325"/>
            <ac:spMk id="2" creationId="{2D4E5FF7-4F51-5C60-2328-6E471E778078}"/>
          </ac:spMkLst>
        </pc:spChg>
        <pc:spChg chg="mod">
          <ac:chgData name="Scott Frieser" userId="da167934fd1a39a0" providerId="LiveId" clId="{FF05563C-3E91-4DBC-A069-3083F1DA2C93}" dt="2026-04-07T02:56:29.730" v="17" actId="20577"/>
          <ac:spMkLst>
            <pc:docMk/>
            <pc:sldMk cId="4056506973" sldId="325"/>
            <ac:spMk id="5" creationId="{CA0EED6F-53A0-A9AB-66A6-B990E7AB754F}"/>
          </ac:spMkLst>
        </pc:spChg>
        <pc:spChg chg="mod">
          <ac:chgData name="Scott Frieser" userId="da167934fd1a39a0" providerId="LiveId" clId="{FF05563C-3E91-4DBC-A069-3083F1DA2C93}" dt="2026-04-07T02:56:40.132" v="41" actId="20577"/>
          <ac:spMkLst>
            <pc:docMk/>
            <pc:sldMk cId="4056506973" sldId="325"/>
            <ac:spMk id="6" creationId="{925745BD-C225-2657-DA53-2F439E03997D}"/>
          </ac:spMkLst>
        </pc:spChg>
        <pc:picChg chg="add mod">
          <ac:chgData name="Scott Frieser" userId="da167934fd1a39a0" providerId="LiveId" clId="{FF05563C-3E91-4DBC-A069-3083F1DA2C93}" dt="2026-04-14T01:28:19.927" v="2692" actId="14100"/>
          <ac:picMkLst>
            <pc:docMk/>
            <pc:sldMk cId="4056506973" sldId="325"/>
            <ac:picMk id="4" creationId="{7930BC1C-EE34-E30E-7397-E9D84F9B00CE}"/>
          </ac:picMkLst>
        </pc:picChg>
      </pc:sldChg>
      <pc:sldChg chg="addSp delSp modSp mod modTransition">
        <pc:chgData name="Scott Frieser" userId="da167934fd1a39a0" providerId="LiveId" clId="{FF05563C-3E91-4DBC-A069-3083F1DA2C93}" dt="2026-04-21T03:56:35.321" v="3712"/>
        <pc:sldMkLst>
          <pc:docMk/>
          <pc:sldMk cId="3171454080" sldId="327"/>
        </pc:sldMkLst>
        <pc:spChg chg="mod">
          <ac:chgData name="Scott Frieser" userId="da167934fd1a39a0" providerId="LiveId" clId="{FF05563C-3E91-4DBC-A069-3083F1DA2C93}" dt="2026-04-13T02:55:24.523" v="2651" actId="20577"/>
          <ac:spMkLst>
            <pc:docMk/>
            <pc:sldMk cId="3171454080" sldId="327"/>
            <ac:spMk id="2" creationId="{D3FBDA1D-3E76-08D6-DC1F-9632F7423E35}"/>
          </ac:spMkLst>
        </pc:spChg>
        <pc:spChg chg="mod">
          <ac:chgData name="Scott Frieser" userId="da167934fd1a39a0" providerId="LiveId" clId="{FF05563C-3E91-4DBC-A069-3083F1DA2C93}" dt="2026-04-07T03:01:35.750" v="137" actId="20577"/>
          <ac:spMkLst>
            <pc:docMk/>
            <pc:sldMk cId="3171454080" sldId="327"/>
            <ac:spMk id="5" creationId="{8759EC09-D671-C53B-BBD3-95D565E0B623}"/>
          </ac:spMkLst>
        </pc:spChg>
        <pc:spChg chg="mod">
          <ac:chgData name="Scott Frieser" userId="da167934fd1a39a0" providerId="LiveId" clId="{FF05563C-3E91-4DBC-A069-3083F1DA2C93}" dt="2026-04-07T03:01:27.586" v="121"/>
          <ac:spMkLst>
            <pc:docMk/>
            <pc:sldMk cId="3171454080" sldId="327"/>
            <ac:spMk id="6" creationId="{6BE5BC78-4EA6-8442-1C9B-0B5A6671F6F1}"/>
          </ac:spMkLst>
        </pc:spChg>
        <pc:picChg chg="add mod">
          <ac:chgData name="Scott Frieser" userId="da167934fd1a39a0" providerId="LiveId" clId="{FF05563C-3E91-4DBC-A069-3083F1DA2C93}" dt="2026-04-14T01:26:21.044" v="2684" actId="1076"/>
          <ac:picMkLst>
            <pc:docMk/>
            <pc:sldMk cId="3171454080" sldId="327"/>
            <ac:picMk id="4" creationId="{1D180947-3B3A-0412-13BB-22ADAD2834D0}"/>
          </ac:picMkLst>
        </pc:picChg>
      </pc:sldChg>
      <pc:sldChg chg="addSp delSp modSp mod modTransition">
        <pc:chgData name="Scott Frieser" userId="da167934fd1a39a0" providerId="LiveId" clId="{FF05563C-3E91-4DBC-A069-3083F1DA2C93}" dt="2026-04-21T03:56:35.321" v="3712"/>
        <pc:sldMkLst>
          <pc:docMk/>
          <pc:sldMk cId="1259894914" sldId="328"/>
        </pc:sldMkLst>
        <pc:spChg chg="mod">
          <ac:chgData name="Scott Frieser" userId="da167934fd1a39a0" providerId="LiveId" clId="{FF05563C-3E91-4DBC-A069-3083F1DA2C93}" dt="2026-04-13T02:55:19.645" v="2644" actId="20577"/>
          <ac:spMkLst>
            <pc:docMk/>
            <pc:sldMk cId="1259894914" sldId="328"/>
            <ac:spMk id="2" creationId="{F6913D94-66B4-9858-F45D-6709D5EC45F9}"/>
          </ac:spMkLst>
        </pc:spChg>
        <pc:spChg chg="mod">
          <ac:chgData name="Scott Frieser" userId="da167934fd1a39a0" providerId="LiveId" clId="{FF05563C-3E91-4DBC-A069-3083F1DA2C93}" dt="2026-04-07T03:00:04.142" v="119" actId="20577"/>
          <ac:spMkLst>
            <pc:docMk/>
            <pc:sldMk cId="1259894914" sldId="328"/>
            <ac:spMk id="5" creationId="{5B99D0C1-A15A-D268-F96C-D6E8987654E9}"/>
          </ac:spMkLst>
        </pc:spChg>
        <pc:spChg chg="mod">
          <ac:chgData name="Scott Frieser" userId="da167934fd1a39a0" providerId="LiveId" clId="{FF05563C-3E91-4DBC-A069-3083F1DA2C93}" dt="2026-04-07T02:59:45.715" v="102"/>
          <ac:spMkLst>
            <pc:docMk/>
            <pc:sldMk cId="1259894914" sldId="328"/>
            <ac:spMk id="6" creationId="{6760E3A3-139A-A646-06A1-2F7D8A6500A4}"/>
          </ac:spMkLst>
        </pc:spChg>
        <pc:picChg chg="add mod">
          <ac:chgData name="Scott Frieser" userId="da167934fd1a39a0" providerId="LiveId" clId="{FF05563C-3E91-4DBC-A069-3083F1DA2C93}" dt="2026-04-14T01:27:33.137" v="2690" actId="14100"/>
          <ac:picMkLst>
            <pc:docMk/>
            <pc:sldMk cId="1259894914" sldId="328"/>
            <ac:picMk id="4" creationId="{4D1145CD-8726-DC28-EF91-F558C1E19A8F}"/>
          </ac:picMkLst>
        </pc:picChg>
      </pc:sldChg>
      <pc:sldChg chg="modSp mod modTransition">
        <pc:chgData name="Scott Frieser" userId="da167934fd1a39a0" providerId="LiveId" clId="{FF05563C-3E91-4DBC-A069-3083F1DA2C93}" dt="2026-04-21T03:56:35.321" v="3712"/>
        <pc:sldMkLst>
          <pc:docMk/>
          <pc:sldMk cId="4089452544" sldId="329"/>
        </pc:sldMkLst>
        <pc:spChg chg="mod">
          <ac:chgData name="Scott Frieser" userId="da167934fd1a39a0" providerId="LiveId" clId="{FF05563C-3E91-4DBC-A069-3083F1DA2C93}" dt="2026-04-12T21:00:08.145" v="2370" actId="20577"/>
          <ac:spMkLst>
            <pc:docMk/>
            <pc:sldMk cId="4089452544" sldId="329"/>
            <ac:spMk id="4" creationId="{B1A4CEB9-B1F7-07DD-FC2E-D26671B6B2C0}"/>
          </ac:spMkLst>
        </pc:spChg>
      </pc:sldChg>
      <pc:sldChg chg="modSp mod modTransition">
        <pc:chgData name="Scott Frieser" userId="da167934fd1a39a0" providerId="LiveId" clId="{FF05563C-3E91-4DBC-A069-3083F1DA2C93}" dt="2026-04-21T03:56:35.321" v="3712"/>
        <pc:sldMkLst>
          <pc:docMk/>
          <pc:sldMk cId="893273636" sldId="333"/>
        </pc:sldMkLst>
        <pc:spChg chg="mod">
          <ac:chgData name="Scott Frieser" userId="da167934fd1a39a0" providerId="LiveId" clId="{FF05563C-3E91-4DBC-A069-3083F1DA2C93}" dt="2026-04-12T20:35:06.287" v="1852" actId="20577"/>
          <ac:spMkLst>
            <pc:docMk/>
            <pc:sldMk cId="893273636" sldId="333"/>
            <ac:spMk id="8" creationId="{0FF0EF4F-056F-3AEF-7EC2-9B543958D552}"/>
          </ac:spMkLst>
        </pc:spChg>
      </pc:sldChg>
      <pc:sldChg chg="modSp modTransition addAnim delAnim modAnim">
        <pc:chgData name="Scott Frieser" userId="da167934fd1a39a0" providerId="LiveId" clId="{FF05563C-3E91-4DBC-A069-3083F1DA2C93}" dt="2026-04-24T18:19:58.938" v="3929"/>
        <pc:sldMkLst>
          <pc:docMk/>
          <pc:sldMk cId="11778665" sldId="334"/>
        </pc:sldMkLst>
        <pc:spChg chg="mod">
          <ac:chgData name="Scott Frieser" userId="da167934fd1a39a0" providerId="LiveId" clId="{FF05563C-3E91-4DBC-A069-3083F1DA2C93}" dt="2026-04-13T02:50:38.490" v="2612" actId="20577"/>
          <ac:spMkLst>
            <pc:docMk/>
            <pc:sldMk cId="11778665" sldId="334"/>
            <ac:spMk id="4" creationId="{470F8162-6CA1-A4E0-90E4-94486AAC0BB9}"/>
          </ac:spMkLst>
        </pc:spChg>
      </pc:sldChg>
      <pc:sldChg chg="modSp modTransition addAnim delAnim modAnim">
        <pc:chgData name="Scott Frieser" userId="da167934fd1a39a0" providerId="LiveId" clId="{FF05563C-3E91-4DBC-A069-3083F1DA2C93}" dt="2026-04-24T18:20:33.373" v="3932"/>
        <pc:sldMkLst>
          <pc:docMk/>
          <pc:sldMk cId="267800467" sldId="335"/>
        </pc:sldMkLst>
        <pc:spChg chg="mod">
          <ac:chgData name="Scott Frieser" userId="da167934fd1a39a0" providerId="LiveId" clId="{FF05563C-3E91-4DBC-A069-3083F1DA2C93}" dt="2026-04-12T20:38:18.028" v="2005" actId="20577"/>
          <ac:spMkLst>
            <pc:docMk/>
            <pc:sldMk cId="267800467" sldId="335"/>
            <ac:spMk id="4" creationId="{60132E9B-2B2C-4919-3762-F5AB3A4B0F79}"/>
          </ac:spMkLst>
        </pc:spChg>
      </pc:sldChg>
      <pc:sldChg chg="addSp delSp modSp mod modTransition">
        <pc:chgData name="Scott Frieser" userId="da167934fd1a39a0" providerId="LiveId" clId="{FF05563C-3E91-4DBC-A069-3083F1DA2C93}" dt="2026-04-21T03:56:35.321" v="3712"/>
        <pc:sldMkLst>
          <pc:docMk/>
          <pc:sldMk cId="754904372" sldId="336"/>
        </pc:sldMkLst>
        <pc:spChg chg="mod">
          <ac:chgData name="Scott Frieser" userId="da167934fd1a39a0" providerId="LiveId" clId="{FF05563C-3E91-4DBC-A069-3083F1DA2C93}" dt="2026-04-13T02:55:01.853" v="2621" actId="20577"/>
          <ac:spMkLst>
            <pc:docMk/>
            <pc:sldMk cId="754904372" sldId="336"/>
            <ac:spMk id="2" creationId="{87702F0D-C41D-3259-D9F3-9C05004681E3}"/>
          </ac:spMkLst>
        </pc:spChg>
        <pc:spChg chg="mod">
          <ac:chgData name="Scott Frieser" userId="da167934fd1a39a0" providerId="LiveId" clId="{FF05563C-3E91-4DBC-A069-3083F1DA2C93}" dt="2026-04-07T02:58:30.060" v="54" actId="20577"/>
          <ac:spMkLst>
            <pc:docMk/>
            <pc:sldMk cId="754904372" sldId="336"/>
            <ac:spMk id="5" creationId="{E7E43E93-FB4E-4C43-D368-1F79C7BFE088}"/>
          </ac:spMkLst>
        </pc:spChg>
        <pc:spChg chg="mod">
          <ac:chgData name="Scott Frieser" userId="da167934fd1a39a0" providerId="LiveId" clId="{FF05563C-3E91-4DBC-A069-3083F1DA2C93}" dt="2026-04-07T02:58:39.104" v="67" actId="20577"/>
          <ac:spMkLst>
            <pc:docMk/>
            <pc:sldMk cId="754904372" sldId="336"/>
            <ac:spMk id="6" creationId="{FF311FA9-C7DD-CE94-7E5E-62E8F787B840}"/>
          </ac:spMkLst>
        </pc:spChg>
        <pc:picChg chg="add mod">
          <ac:chgData name="Scott Frieser" userId="da167934fd1a39a0" providerId="LiveId" clId="{FF05563C-3E91-4DBC-A069-3083F1DA2C93}" dt="2026-04-14T01:23:04.562" v="2677" actId="14100"/>
          <ac:picMkLst>
            <pc:docMk/>
            <pc:sldMk cId="754904372" sldId="336"/>
            <ac:picMk id="4" creationId="{1B9D6D6B-B8CF-26A9-DA77-B715B31A20E7}"/>
          </ac:picMkLst>
        </pc:picChg>
      </pc:sldChg>
      <pc:sldChg chg="modSp add mod modTransition setBg">
        <pc:chgData name="Scott Frieser" userId="da167934fd1a39a0" providerId="LiveId" clId="{FF05563C-3E91-4DBC-A069-3083F1DA2C93}" dt="2026-04-21T03:56:35.321" v="3712"/>
        <pc:sldMkLst>
          <pc:docMk/>
          <pc:sldMk cId="1336415078" sldId="337"/>
        </pc:sldMkLst>
        <pc:spChg chg="mod">
          <ac:chgData name="Scott Frieser" userId="da167934fd1a39a0" providerId="LiveId" clId="{FF05563C-3E91-4DBC-A069-3083F1DA2C93}" dt="2026-04-13T02:55:34.545" v="2660" actId="20577"/>
          <ac:spMkLst>
            <pc:docMk/>
            <pc:sldMk cId="1336415078" sldId="337"/>
            <ac:spMk id="2" creationId="{2BDB1A58-477B-0CC2-66D4-0CB80D4818C8}"/>
          </ac:spMkLst>
        </pc:spChg>
      </pc:sldChg>
      <pc:sldChg chg="delSp modSp add del mod ord modTransition addAnim delAnim modAnim">
        <pc:chgData name="Scott Frieser" userId="da167934fd1a39a0" providerId="LiveId" clId="{FF05563C-3E91-4DBC-A069-3083F1DA2C93}" dt="2026-04-24T18:21:47.728" v="3937"/>
        <pc:sldMkLst>
          <pc:docMk/>
          <pc:sldMk cId="421397893" sldId="338"/>
        </pc:sldMkLst>
        <pc:spChg chg="mod">
          <ac:chgData name="Scott Frieser" userId="da167934fd1a39a0" providerId="LiveId" clId="{FF05563C-3E91-4DBC-A069-3083F1DA2C93}" dt="2026-04-13T01:59:06.361" v="2459" actId="20577"/>
          <ac:spMkLst>
            <pc:docMk/>
            <pc:sldMk cId="421397893" sldId="338"/>
            <ac:spMk id="4" creationId="{F334B75F-0A48-D2FB-DDDA-DF92929B2C6D}"/>
          </ac:spMkLst>
        </pc:spChg>
      </pc:sldChg>
      <pc:sldChg chg="modSp add mod modTransition addAnim delAnim modAnim">
        <pc:chgData name="Scott Frieser" userId="da167934fd1a39a0" providerId="LiveId" clId="{FF05563C-3E91-4DBC-A069-3083F1DA2C93}" dt="2026-04-24T18:22:52.668" v="3943"/>
        <pc:sldMkLst>
          <pc:docMk/>
          <pc:sldMk cId="2140297988" sldId="339"/>
        </pc:sldMkLst>
        <pc:spChg chg="mod">
          <ac:chgData name="Scott Frieser" userId="da167934fd1a39a0" providerId="LiveId" clId="{FF05563C-3E91-4DBC-A069-3083F1DA2C93}" dt="2026-04-12T19:27:41.942" v="1500" actId="20577"/>
          <ac:spMkLst>
            <pc:docMk/>
            <pc:sldMk cId="2140297988" sldId="339"/>
            <ac:spMk id="4" creationId="{16684EE9-55E3-ED20-89C9-623AA993BC7B}"/>
          </ac:spMkLst>
        </pc:spChg>
      </pc:sldChg>
      <pc:sldChg chg="modSp add mod modTransition addAnim delAnim modAnim">
        <pc:chgData name="Scott Frieser" userId="da167934fd1a39a0" providerId="LiveId" clId="{FF05563C-3E91-4DBC-A069-3083F1DA2C93}" dt="2026-04-24T18:23:17.548" v="3946"/>
        <pc:sldMkLst>
          <pc:docMk/>
          <pc:sldMk cId="2726473536" sldId="340"/>
        </pc:sldMkLst>
        <pc:spChg chg="mod">
          <ac:chgData name="Scott Frieser" userId="da167934fd1a39a0" providerId="LiveId" clId="{FF05563C-3E91-4DBC-A069-3083F1DA2C93}" dt="2026-04-12T19:28:19.045" v="1529" actId="20577"/>
          <ac:spMkLst>
            <pc:docMk/>
            <pc:sldMk cId="2726473536" sldId="340"/>
            <ac:spMk id="4" creationId="{1CDFEF86-F0D0-080D-24C6-6559DB18A166}"/>
          </ac:spMkLst>
        </pc:spChg>
      </pc:sldChg>
      <pc:sldChg chg="modSp add mod modAnim">
        <pc:chgData name="Scott Frieser" userId="da167934fd1a39a0" providerId="LiveId" clId="{FF05563C-3E91-4DBC-A069-3083F1DA2C93}" dt="2026-04-25T02:28:25.456" v="4233" actId="27636"/>
        <pc:sldMkLst>
          <pc:docMk/>
          <pc:sldMk cId="2018450116" sldId="341"/>
        </pc:sldMkLst>
        <pc:spChg chg="mod">
          <ac:chgData name="Scott Frieser" userId="da167934fd1a39a0" providerId="LiveId" clId="{FF05563C-3E91-4DBC-A069-3083F1DA2C93}" dt="2026-04-25T02:22:24.793" v="4134" actId="1076"/>
          <ac:spMkLst>
            <pc:docMk/>
            <pc:sldMk cId="2018450116" sldId="341"/>
            <ac:spMk id="2" creationId="{0747FC58-07C5-8188-3972-FE810FD9BB4F}"/>
          </ac:spMkLst>
        </pc:spChg>
        <pc:spChg chg="mod">
          <ac:chgData name="Scott Frieser" userId="da167934fd1a39a0" providerId="LiveId" clId="{FF05563C-3E91-4DBC-A069-3083F1DA2C93}" dt="2026-04-25T02:28:25.456" v="4233" actId="27636"/>
          <ac:spMkLst>
            <pc:docMk/>
            <pc:sldMk cId="2018450116" sldId="341"/>
            <ac:spMk id="3" creationId="{6D017C7F-29CC-4D8D-C4F2-195DAD473741}"/>
          </ac:spMkLst>
        </pc:spChg>
      </pc:sldChg>
      <pc:sldMasterChg chg="modTransition modSldLayout">
        <pc:chgData name="Scott Frieser" userId="da167934fd1a39a0" providerId="LiveId" clId="{FF05563C-3E91-4DBC-A069-3083F1DA2C93}" dt="2026-04-21T03:56:35.321" v="3712"/>
        <pc:sldMasterMkLst>
          <pc:docMk/>
          <pc:sldMasterMk cId="713945044" sldId="2147483755"/>
        </pc:sldMasterMkLst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944038095" sldId="2147483756"/>
          </pc:sldLayoutMkLst>
        </pc:sldLayoutChg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4059293364" sldId="2147483757"/>
          </pc:sldLayoutMkLst>
        </pc:sldLayoutChg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2772520714" sldId="2147483758"/>
          </pc:sldLayoutMkLst>
        </pc:sldLayoutChg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1745195423" sldId="2147483759"/>
          </pc:sldLayoutMkLst>
        </pc:sldLayoutChg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152782807" sldId="2147483760"/>
          </pc:sldLayoutMkLst>
        </pc:sldLayoutChg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3470224526" sldId="2147483761"/>
          </pc:sldLayoutMkLst>
        </pc:sldLayoutChg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1377769168" sldId="2147483762"/>
          </pc:sldLayoutMkLst>
        </pc:sldLayoutChg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4069714524" sldId="2147483763"/>
          </pc:sldLayoutMkLst>
        </pc:sldLayoutChg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4056042587" sldId="2147483764"/>
          </pc:sldLayoutMkLst>
        </pc:sldLayoutChg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3388115772" sldId="2147483765"/>
          </pc:sldLayoutMkLst>
        </pc:sldLayoutChg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1020777533" sldId="2147483766"/>
          </pc:sldLayoutMkLst>
        </pc:sldLayoutChg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1598656127" sldId="2147483767"/>
          </pc:sldLayoutMkLst>
        </pc:sldLayoutChg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2753638314" sldId="2147483768"/>
          </pc:sldLayoutMkLst>
        </pc:sldLayoutChg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477825353" sldId="2147483769"/>
          </pc:sldLayoutMkLst>
        </pc:sldLayoutChg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288217433" sldId="2147483770"/>
          </pc:sldLayoutMkLst>
        </pc:sldLayoutChg>
        <pc:sldLayoutChg chg="modTransition">
          <pc:chgData name="Scott Frieser" userId="da167934fd1a39a0" providerId="LiveId" clId="{FF05563C-3E91-4DBC-A069-3083F1DA2C93}" dt="2026-04-21T03:56:35.321" v="3712"/>
          <pc:sldLayoutMkLst>
            <pc:docMk/>
            <pc:sldMasterMk cId="713945044" sldId="2147483755"/>
            <pc:sldLayoutMk cId="762364883" sldId="21474837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66E48-8D8F-44BF-A024-CA7F364C3488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0009-488A-4D24-A81B-DAFB0FAC8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0009-488A-4D24-A81B-DAFB0FAC8F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6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0009-488A-4D24-A81B-DAFB0FAC8F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77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0009-488A-4D24-A81B-DAFB0FAC8F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6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0009-488A-4D24-A81B-DAFB0FAC8F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0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0009-488A-4D24-A81B-DAFB0FAC8F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22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0009-488A-4D24-A81B-DAFB0FAC8F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98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A0009-488A-4D24-A81B-DAFB0FAC8F1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9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3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1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0777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5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3638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25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7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9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2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9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2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6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1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4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C4D3E-369C-41EA-9E52-2D53B8699864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5ECB9B-022C-472D-BDD2-AE67B39DC0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DA05AF-F1BB-668E-0A99-8CEA585C2F0A}"/>
              </a:ext>
            </a:extLst>
          </p:cNvPr>
          <p:cNvSpPr/>
          <p:nvPr userDrawn="1"/>
        </p:nvSpPr>
        <p:spPr>
          <a:xfrm flipV="1">
            <a:off x="10869104" y="-45719"/>
            <a:ext cx="25450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4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AF3FD4-C106-48E0-AC5F-687DD3B5C8D5}"/>
              </a:ext>
            </a:extLst>
          </p:cNvPr>
          <p:cNvSpPr txBox="1"/>
          <p:nvPr/>
        </p:nvSpPr>
        <p:spPr>
          <a:xfrm>
            <a:off x="781051" y="705176"/>
            <a:ext cx="9871116" cy="5447645"/>
          </a:xfrm>
          <a:custGeom>
            <a:avLst/>
            <a:gdLst>
              <a:gd name="csX0" fmla="*/ 0 w 9871116"/>
              <a:gd name="csY0" fmla="*/ 0 h 5447645"/>
              <a:gd name="csX1" fmla="*/ 481943 w 9871116"/>
              <a:gd name="csY1" fmla="*/ 0 h 5447645"/>
              <a:gd name="csX2" fmla="*/ 766463 w 9871116"/>
              <a:gd name="csY2" fmla="*/ 0 h 5447645"/>
              <a:gd name="csX3" fmla="*/ 1544539 w 9871116"/>
              <a:gd name="csY3" fmla="*/ 0 h 5447645"/>
              <a:gd name="csX4" fmla="*/ 2026482 w 9871116"/>
              <a:gd name="csY4" fmla="*/ 0 h 5447645"/>
              <a:gd name="csX5" fmla="*/ 2508425 w 9871116"/>
              <a:gd name="csY5" fmla="*/ 0 h 5447645"/>
              <a:gd name="csX6" fmla="*/ 3286501 w 9871116"/>
              <a:gd name="csY6" fmla="*/ 0 h 5447645"/>
              <a:gd name="csX7" fmla="*/ 3669733 w 9871116"/>
              <a:gd name="csY7" fmla="*/ 0 h 5447645"/>
              <a:gd name="csX8" fmla="*/ 4447809 w 9871116"/>
              <a:gd name="csY8" fmla="*/ 0 h 5447645"/>
              <a:gd name="csX9" fmla="*/ 5225885 w 9871116"/>
              <a:gd name="csY9" fmla="*/ 0 h 5447645"/>
              <a:gd name="csX10" fmla="*/ 5806539 w 9871116"/>
              <a:gd name="csY10" fmla="*/ 0 h 5447645"/>
              <a:gd name="csX11" fmla="*/ 6584615 w 9871116"/>
              <a:gd name="csY11" fmla="*/ 0 h 5447645"/>
              <a:gd name="csX12" fmla="*/ 7066558 w 9871116"/>
              <a:gd name="csY12" fmla="*/ 0 h 5447645"/>
              <a:gd name="csX13" fmla="*/ 7548500 w 9871116"/>
              <a:gd name="csY13" fmla="*/ 0 h 5447645"/>
              <a:gd name="csX14" fmla="*/ 8227866 w 9871116"/>
              <a:gd name="csY14" fmla="*/ 0 h 5447645"/>
              <a:gd name="csX15" fmla="*/ 8709808 w 9871116"/>
              <a:gd name="csY15" fmla="*/ 0 h 5447645"/>
              <a:gd name="csX16" fmla="*/ 9871116 w 9871116"/>
              <a:gd name="csY16" fmla="*/ 0 h 5447645"/>
              <a:gd name="csX17" fmla="*/ 9871116 w 9871116"/>
              <a:gd name="csY17" fmla="*/ 653717 h 5447645"/>
              <a:gd name="csX18" fmla="*/ 9871116 w 9871116"/>
              <a:gd name="csY18" fmla="*/ 1252958 h 5447645"/>
              <a:gd name="csX19" fmla="*/ 9871116 w 9871116"/>
              <a:gd name="csY19" fmla="*/ 1852199 h 5447645"/>
              <a:gd name="csX20" fmla="*/ 9871116 w 9871116"/>
              <a:gd name="csY20" fmla="*/ 2233534 h 5447645"/>
              <a:gd name="csX21" fmla="*/ 9871116 w 9871116"/>
              <a:gd name="csY21" fmla="*/ 2669346 h 5447645"/>
              <a:gd name="csX22" fmla="*/ 9871116 w 9871116"/>
              <a:gd name="csY22" fmla="*/ 3268587 h 5447645"/>
              <a:gd name="csX23" fmla="*/ 9871116 w 9871116"/>
              <a:gd name="csY23" fmla="*/ 3758875 h 5447645"/>
              <a:gd name="csX24" fmla="*/ 9871116 w 9871116"/>
              <a:gd name="csY24" fmla="*/ 4194687 h 5447645"/>
              <a:gd name="csX25" fmla="*/ 9871116 w 9871116"/>
              <a:gd name="csY25" fmla="*/ 4793928 h 5447645"/>
              <a:gd name="csX26" fmla="*/ 9871116 w 9871116"/>
              <a:gd name="csY26" fmla="*/ 5447645 h 5447645"/>
              <a:gd name="csX27" fmla="*/ 9290462 w 9871116"/>
              <a:gd name="csY27" fmla="*/ 5447645 h 5447645"/>
              <a:gd name="csX28" fmla="*/ 8907231 w 9871116"/>
              <a:gd name="csY28" fmla="*/ 5447645 h 5447645"/>
              <a:gd name="csX29" fmla="*/ 8227866 w 9871116"/>
              <a:gd name="csY29" fmla="*/ 5447645 h 5447645"/>
              <a:gd name="csX30" fmla="*/ 7844634 w 9871116"/>
              <a:gd name="csY30" fmla="*/ 5447645 h 5447645"/>
              <a:gd name="csX31" fmla="*/ 7165269 w 9871116"/>
              <a:gd name="csY31" fmla="*/ 5447645 h 5447645"/>
              <a:gd name="csX32" fmla="*/ 6880749 w 9871116"/>
              <a:gd name="csY32" fmla="*/ 5447645 h 5447645"/>
              <a:gd name="csX33" fmla="*/ 6201383 w 9871116"/>
              <a:gd name="csY33" fmla="*/ 5447645 h 5447645"/>
              <a:gd name="csX34" fmla="*/ 5818152 w 9871116"/>
              <a:gd name="csY34" fmla="*/ 5447645 h 5447645"/>
              <a:gd name="csX35" fmla="*/ 5533631 w 9871116"/>
              <a:gd name="csY35" fmla="*/ 5447645 h 5447645"/>
              <a:gd name="csX36" fmla="*/ 5150400 w 9871116"/>
              <a:gd name="csY36" fmla="*/ 5447645 h 5447645"/>
              <a:gd name="csX37" fmla="*/ 4471035 w 9871116"/>
              <a:gd name="csY37" fmla="*/ 5447645 h 5447645"/>
              <a:gd name="csX38" fmla="*/ 4087803 w 9871116"/>
              <a:gd name="csY38" fmla="*/ 5447645 h 5447645"/>
              <a:gd name="csX39" fmla="*/ 3803283 w 9871116"/>
              <a:gd name="csY39" fmla="*/ 5447645 h 5447645"/>
              <a:gd name="csX40" fmla="*/ 3420051 w 9871116"/>
              <a:gd name="csY40" fmla="*/ 5447645 h 5447645"/>
              <a:gd name="csX41" fmla="*/ 2938109 w 9871116"/>
              <a:gd name="csY41" fmla="*/ 5447645 h 5447645"/>
              <a:gd name="csX42" fmla="*/ 2357455 w 9871116"/>
              <a:gd name="csY42" fmla="*/ 5447645 h 5447645"/>
              <a:gd name="csX43" fmla="*/ 1974223 w 9871116"/>
              <a:gd name="csY43" fmla="*/ 5447645 h 5447645"/>
              <a:gd name="csX44" fmla="*/ 1196147 w 9871116"/>
              <a:gd name="csY44" fmla="*/ 5447645 h 5447645"/>
              <a:gd name="csX45" fmla="*/ 615493 w 9871116"/>
              <a:gd name="csY45" fmla="*/ 5447645 h 5447645"/>
              <a:gd name="csX46" fmla="*/ 0 w 9871116"/>
              <a:gd name="csY46" fmla="*/ 5447645 h 5447645"/>
              <a:gd name="csX47" fmla="*/ 0 w 9871116"/>
              <a:gd name="csY47" fmla="*/ 4848404 h 5447645"/>
              <a:gd name="csX48" fmla="*/ 0 w 9871116"/>
              <a:gd name="csY48" fmla="*/ 4303640 h 5447645"/>
              <a:gd name="csX49" fmla="*/ 0 w 9871116"/>
              <a:gd name="csY49" fmla="*/ 3813351 h 5447645"/>
              <a:gd name="csX50" fmla="*/ 0 w 9871116"/>
              <a:gd name="csY50" fmla="*/ 3214111 h 5447645"/>
              <a:gd name="csX51" fmla="*/ 0 w 9871116"/>
              <a:gd name="csY51" fmla="*/ 2669346 h 5447645"/>
              <a:gd name="csX52" fmla="*/ 0 w 9871116"/>
              <a:gd name="csY52" fmla="*/ 2015629 h 5447645"/>
              <a:gd name="csX53" fmla="*/ 0 w 9871116"/>
              <a:gd name="csY53" fmla="*/ 1361911 h 5447645"/>
              <a:gd name="csX54" fmla="*/ 0 w 9871116"/>
              <a:gd name="csY54" fmla="*/ 762670 h 5447645"/>
              <a:gd name="csX55" fmla="*/ 0 w 9871116"/>
              <a:gd name="csY55" fmla="*/ 0 h 54476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</a:cxnLst>
            <a:rect l="l" t="t" r="r" b="b"/>
            <a:pathLst>
              <a:path w="9871116" h="5447645" extrusionOk="0">
                <a:moveTo>
                  <a:pt x="0" y="0"/>
                </a:moveTo>
                <a:cubicBezTo>
                  <a:pt x="230561" y="-40381"/>
                  <a:pt x="259391" y="13000"/>
                  <a:pt x="481943" y="0"/>
                </a:cubicBezTo>
                <a:cubicBezTo>
                  <a:pt x="704495" y="-13000"/>
                  <a:pt x="685603" y="531"/>
                  <a:pt x="766463" y="0"/>
                </a:cubicBezTo>
                <a:cubicBezTo>
                  <a:pt x="847323" y="-531"/>
                  <a:pt x="1311044" y="59218"/>
                  <a:pt x="1544539" y="0"/>
                </a:cubicBezTo>
                <a:cubicBezTo>
                  <a:pt x="1778034" y="-59218"/>
                  <a:pt x="1894968" y="48512"/>
                  <a:pt x="2026482" y="0"/>
                </a:cubicBezTo>
                <a:cubicBezTo>
                  <a:pt x="2157996" y="-48512"/>
                  <a:pt x="2304304" y="12436"/>
                  <a:pt x="2508425" y="0"/>
                </a:cubicBezTo>
                <a:cubicBezTo>
                  <a:pt x="2712546" y="-12436"/>
                  <a:pt x="3087796" y="59803"/>
                  <a:pt x="3286501" y="0"/>
                </a:cubicBezTo>
                <a:cubicBezTo>
                  <a:pt x="3485206" y="-59803"/>
                  <a:pt x="3481874" y="1358"/>
                  <a:pt x="3669733" y="0"/>
                </a:cubicBezTo>
                <a:cubicBezTo>
                  <a:pt x="3857592" y="-1358"/>
                  <a:pt x="4202560" y="23952"/>
                  <a:pt x="4447809" y="0"/>
                </a:cubicBezTo>
                <a:cubicBezTo>
                  <a:pt x="4693058" y="-23952"/>
                  <a:pt x="5039279" y="82682"/>
                  <a:pt x="5225885" y="0"/>
                </a:cubicBezTo>
                <a:cubicBezTo>
                  <a:pt x="5412491" y="-82682"/>
                  <a:pt x="5661001" y="32618"/>
                  <a:pt x="5806539" y="0"/>
                </a:cubicBezTo>
                <a:cubicBezTo>
                  <a:pt x="5952077" y="-32618"/>
                  <a:pt x="6201309" y="17374"/>
                  <a:pt x="6584615" y="0"/>
                </a:cubicBezTo>
                <a:cubicBezTo>
                  <a:pt x="6967921" y="-17374"/>
                  <a:pt x="6864850" y="38977"/>
                  <a:pt x="7066558" y="0"/>
                </a:cubicBezTo>
                <a:cubicBezTo>
                  <a:pt x="7268266" y="-38977"/>
                  <a:pt x="7353924" y="10844"/>
                  <a:pt x="7548500" y="0"/>
                </a:cubicBezTo>
                <a:cubicBezTo>
                  <a:pt x="7743076" y="-10844"/>
                  <a:pt x="7904468" y="32941"/>
                  <a:pt x="8227866" y="0"/>
                </a:cubicBezTo>
                <a:cubicBezTo>
                  <a:pt x="8551264" y="-32941"/>
                  <a:pt x="8484280" y="8968"/>
                  <a:pt x="8709808" y="0"/>
                </a:cubicBezTo>
                <a:cubicBezTo>
                  <a:pt x="8935336" y="-8968"/>
                  <a:pt x="9438992" y="11740"/>
                  <a:pt x="9871116" y="0"/>
                </a:cubicBezTo>
                <a:cubicBezTo>
                  <a:pt x="9877425" y="186899"/>
                  <a:pt x="9849208" y="515916"/>
                  <a:pt x="9871116" y="653717"/>
                </a:cubicBezTo>
                <a:cubicBezTo>
                  <a:pt x="9893024" y="791518"/>
                  <a:pt x="9859035" y="1081004"/>
                  <a:pt x="9871116" y="1252958"/>
                </a:cubicBezTo>
                <a:cubicBezTo>
                  <a:pt x="9883197" y="1424912"/>
                  <a:pt x="9834528" y="1684671"/>
                  <a:pt x="9871116" y="1852199"/>
                </a:cubicBezTo>
                <a:cubicBezTo>
                  <a:pt x="9907704" y="2019727"/>
                  <a:pt x="9827044" y="2140541"/>
                  <a:pt x="9871116" y="2233534"/>
                </a:cubicBezTo>
                <a:cubicBezTo>
                  <a:pt x="9915188" y="2326528"/>
                  <a:pt x="9842383" y="2467019"/>
                  <a:pt x="9871116" y="2669346"/>
                </a:cubicBezTo>
                <a:cubicBezTo>
                  <a:pt x="9899849" y="2871673"/>
                  <a:pt x="9834294" y="3000047"/>
                  <a:pt x="9871116" y="3268587"/>
                </a:cubicBezTo>
                <a:cubicBezTo>
                  <a:pt x="9907938" y="3537127"/>
                  <a:pt x="9814520" y="3599705"/>
                  <a:pt x="9871116" y="3758875"/>
                </a:cubicBezTo>
                <a:cubicBezTo>
                  <a:pt x="9927712" y="3918045"/>
                  <a:pt x="9867344" y="4039512"/>
                  <a:pt x="9871116" y="4194687"/>
                </a:cubicBezTo>
                <a:cubicBezTo>
                  <a:pt x="9874888" y="4349862"/>
                  <a:pt x="9865516" y="4598153"/>
                  <a:pt x="9871116" y="4793928"/>
                </a:cubicBezTo>
                <a:cubicBezTo>
                  <a:pt x="9876716" y="4989703"/>
                  <a:pt x="9804407" y="5316470"/>
                  <a:pt x="9871116" y="5447645"/>
                </a:cubicBezTo>
                <a:cubicBezTo>
                  <a:pt x="9731721" y="5511216"/>
                  <a:pt x="9422454" y="5384905"/>
                  <a:pt x="9290462" y="5447645"/>
                </a:cubicBezTo>
                <a:cubicBezTo>
                  <a:pt x="9158470" y="5510385"/>
                  <a:pt x="9086836" y="5430851"/>
                  <a:pt x="8907231" y="5447645"/>
                </a:cubicBezTo>
                <a:cubicBezTo>
                  <a:pt x="8727626" y="5464439"/>
                  <a:pt x="8536233" y="5405467"/>
                  <a:pt x="8227866" y="5447645"/>
                </a:cubicBezTo>
                <a:cubicBezTo>
                  <a:pt x="7919500" y="5489823"/>
                  <a:pt x="7934672" y="5438401"/>
                  <a:pt x="7844634" y="5447645"/>
                </a:cubicBezTo>
                <a:cubicBezTo>
                  <a:pt x="7754596" y="5456889"/>
                  <a:pt x="7475568" y="5410174"/>
                  <a:pt x="7165269" y="5447645"/>
                </a:cubicBezTo>
                <a:cubicBezTo>
                  <a:pt x="6854971" y="5485116"/>
                  <a:pt x="7003331" y="5436206"/>
                  <a:pt x="6880749" y="5447645"/>
                </a:cubicBezTo>
                <a:cubicBezTo>
                  <a:pt x="6758167" y="5459084"/>
                  <a:pt x="6489565" y="5386969"/>
                  <a:pt x="6201383" y="5447645"/>
                </a:cubicBezTo>
                <a:cubicBezTo>
                  <a:pt x="5913201" y="5508321"/>
                  <a:pt x="5950714" y="5440225"/>
                  <a:pt x="5818152" y="5447645"/>
                </a:cubicBezTo>
                <a:cubicBezTo>
                  <a:pt x="5685590" y="5455065"/>
                  <a:pt x="5636552" y="5418899"/>
                  <a:pt x="5533631" y="5447645"/>
                </a:cubicBezTo>
                <a:cubicBezTo>
                  <a:pt x="5430710" y="5476391"/>
                  <a:pt x="5236497" y="5419200"/>
                  <a:pt x="5150400" y="5447645"/>
                </a:cubicBezTo>
                <a:cubicBezTo>
                  <a:pt x="5064303" y="5476090"/>
                  <a:pt x="4752271" y="5367090"/>
                  <a:pt x="4471035" y="5447645"/>
                </a:cubicBezTo>
                <a:cubicBezTo>
                  <a:pt x="4189799" y="5528200"/>
                  <a:pt x="4257092" y="5444526"/>
                  <a:pt x="4087803" y="5447645"/>
                </a:cubicBezTo>
                <a:cubicBezTo>
                  <a:pt x="3918514" y="5450764"/>
                  <a:pt x="3906514" y="5447608"/>
                  <a:pt x="3803283" y="5447645"/>
                </a:cubicBezTo>
                <a:cubicBezTo>
                  <a:pt x="3700052" y="5447682"/>
                  <a:pt x="3571434" y="5424996"/>
                  <a:pt x="3420051" y="5447645"/>
                </a:cubicBezTo>
                <a:cubicBezTo>
                  <a:pt x="3268668" y="5470294"/>
                  <a:pt x="3140642" y="5437450"/>
                  <a:pt x="2938109" y="5447645"/>
                </a:cubicBezTo>
                <a:cubicBezTo>
                  <a:pt x="2735576" y="5457840"/>
                  <a:pt x="2591408" y="5430123"/>
                  <a:pt x="2357455" y="5447645"/>
                </a:cubicBezTo>
                <a:cubicBezTo>
                  <a:pt x="2123502" y="5465167"/>
                  <a:pt x="2097775" y="5414847"/>
                  <a:pt x="1974223" y="5447645"/>
                </a:cubicBezTo>
                <a:cubicBezTo>
                  <a:pt x="1850671" y="5480443"/>
                  <a:pt x="1363417" y="5407211"/>
                  <a:pt x="1196147" y="5447645"/>
                </a:cubicBezTo>
                <a:cubicBezTo>
                  <a:pt x="1028877" y="5488079"/>
                  <a:pt x="856614" y="5403607"/>
                  <a:pt x="615493" y="5447645"/>
                </a:cubicBezTo>
                <a:cubicBezTo>
                  <a:pt x="374372" y="5491683"/>
                  <a:pt x="160290" y="5381562"/>
                  <a:pt x="0" y="5447645"/>
                </a:cubicBezTo>
                <a:cubicBezTo>
                  <a:pt x="-67791" y="5207786"/>
                  <a:pt x="26240" y="4991400"/>
                  <a:pt x="0" y="4848404"/>
                </a:cubicBezTo>
                <a:cubicBezTo>
                  <a:pt x="-26240" y="4705408"/>
                  <a:pt x="48318" y="4530200"/>
                  <a:pt x="0" y="4303640"/>
                </a:cubicBezTo>
                <a:cubicBezTo>
                  <a:pt x="-48318" y="4077080"/>
                  <a:pt x="18002" y="3932442"/>
                  <a:pt x="0" y="3813351"/>
                </a:cubicBezTo>
                <a:cubicBezTo>
                  <a:pt x="-18002" y="3694260"/>
                  <a:pt x="32914" y="3335282"/>
                  <a:pt x="0" y="3214111"/>
                </a:cubicBezTo>
                <a:cubicBezTo>
                  <a:pt x="-32914" y="3092940"/>
                  <a:pt x="41567" y="2792406"/>
                  <a:pt x="0" y="2669346"/>
                </a:cubicBezTo>
                <a:cubicBezTo>
                  <a:pt x="-41567" y="2546286"/>
                  <a:pt x="71915" y="2269344"/>
                  <a:pt x="0" y="2015629"/>
                </a:cubicBezTo>
                <a:cubicBezTo>
                  <a:pt x="-71915" y="1761914"/>
                  <a:pt x="71474" y="1600334"/>
                  <a:pt x="0" y="1361911"/>
                </a:cubicBezTo>
                <a:cubicBezTo>
                  <a:pt x="-71474" y="1123488"/>
                  <a:pt x="6516" y="965805"/>
                  <a:pt x="0" y="762670"/>
                </a:cubicBezTo>
                <a:cubicBezTo>
                  <a:pt x="-6516" y="559535"/>
                  <a:pt x="19184" y="325397"/>
                  <a:pt x="0" y="0"/>
                </a:cubicBezTo>
                <a:close/>
              </a:path>
            </a:pathLst>
          </a:custGeom>
          <a:noFill/>
          <a:ln w="25400" cap="flat" cmpd="tri">
            <a:solidFill>
              <a:srgbClr val="0033CC"/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i="1" dirty="0">
                <a:solidFill>
                  <a:srgbClr val="00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73</a:t>
            </a:r>
            <a:r>
              <a:rPr lang="en-US" sz="7200" b="1" i="1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rd</a:t>
            </a:r>
            <a:r>
              <a:rPr lang="en-US" sz="7200" b="1" i="1" dirty="0">
                <a:solidFill>
                  <a:srgbClr val="00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ANNUAL </a:t>
            </a:r>
          </a:p>
          <a:p>
            <a:pPr algn="ctr"/>
            <a:r>
              <a:rPr lang="en-US" sz="7200" b="1" i="1" dirty="0">
                <a:solidFill>
                  <a:srgbClr val="00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DISTRICT THREE</a:t>
            </a:r>
          </a:p>
          <a:p>
            <a:pPr algn="ctr"/>
            <a:r>
              <a:rPr lang="en-US" sz="7200" b="1" i="1" dirty="0">
                <a:solidFill>
                  <a:srgbClr val="0033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CONFERENCE</a:t>
            </a:r>
          </a:p>
          <a:p>
            <a:pPr algn="ctr"/>
            <a:endParaRPr lang="en-US" sz="2400" b="1" i="1" dirty="0">
              <a:solidFill>
                <a:srgbClr val="0033CC"/>
              </a:solidFill>
              <a:latin typeface="Eras Medium ITC" panose="020B0602030504020804" pitchFamily="34" charset="0"/>
            </a:endParaRPr>
          </a:p>
          <a:p>
            <a:pPr algn="ctr"/>
            <a:r>
              <a:rPr lang="en-US" sz="80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Awards Ceremony</a:t>
            </a:r>
          </a:p>
          <a:p>
            <a:pPr algn="ctr"/>
            <a:endParaRPr lang="en-US" sz="2400" b="1" i="1" dirty="0">
              <a:solidFill>
                <a:srgbClr val="0033CC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0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09355-028E-C8BB-31D4-9F1D5D865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5FF7-4F51-5C60-2328-6E471E778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368" y="381603"/>
            <a:ext cx="10743111" cy="1233557"/>
          </a:xfrm>
          <a:custGeom>
            <a:avLst/>
            <a:gdLst>
              <a:gd name="connsiteX0" fmla="*/ 0 w 10743111"/>
              <a:gd name="connsiteY0" fmla="*/ 0 h 1233557"/>
              <a:gd name="connsiteX1" fmla="*/ 596840 w 10743111"/>
              <a:gd name="connsiteY1" fmla="*/ 0 h 1233557"/>
              <a:gd name="connsiteX2" fmla="*/ 1086248 w 10743111"/>
              <a:gd name="connsiteY2" fmla="*/ 0 h 1233557"/>
              <a:gd name="connsiteX3" fmla="*/ 1575656 w 10743111"/>
              <a:gd name="connsiteY3" fmla="*/ 0 h 1233557"/>
              <a:gd name="connsiteX4" fmla="*/ 2172496 w 10743111"/>
              <a:gd name="connsiteY4" fmla="*/ 0 h 1233557"/>
              <a:gd name="connsiteX5" fmla="*/ 2876766 w 10743111"/>
              <a:gd name="connsiteY5" fmla="*/ 0 h 1233557"/>
              <a:gd name="connsiteX6" fmla="*/ 3581037 w 10743111"/>
              <a:gd name="connsiteY6" fmla="*/ 0 h 1233557"/>
              <a:gd name="connsiteX7" fmla="*/ 4285308 w 10743111"/>
              <a:gd name="connsiteY7" fmla="*/ 0 h 1233557"/>
              <a:gd name="connsiteX8" fmla="*/ 5097009 w 10743111"/>
              <a:gd name="connsiteY8" fmla="*/ 0 h 1233557"/>
              <a:gd name="connsiteX9" fmla="*/ 5693849 w 10743111"/>
              <a:gd name="connsiteY9" fmla="*/ 0 h 1233557"/>
              <a:gd name="connsiteX10" fmla="*/ 6398119 w 10743111"/>
              <a:gd name="connsiteY10" fmla="*/ 0 h 1233557"/>
              <a:gd name="connsiteX11" fmla="*/ 6994959 w 10743111"/>
              <a:gd name="connsiteY11" fmla="*/ 0 h 1233557"/>
              <a:gd name="connsiteX12" fmla="*/ 7591798 w 10743111"/>
              <a:gd name="connsiteY12" fmla="*/ 0 h 1233557"/>
              <a:gd name="connsiteX13" fmla="*/ 8188638 w 10743111"/>
              <a:gd name="connsiteY13" fmla="*/ 0 h 1233557"/>
              <a:gd name="connsiteX14" fmla="*/ 8463184 w 10743111"/>
              <a:gd name="connsiteY14" fmla="*/ 0 h 1233557"/>
              <a:gd name="connsiteX15" fmla="*/ 9167455 w 10743111"/>
              <a:gd name="connsiteY15" fmla="*/ 0 h 1233557"/>
              <a:gd name="connsiteX16" fmla="*/ 9442001 w 10743111"/>
              <a:gd name="connsiteY16" fmla="*/ 0 h 1233557"/>
              <a:gd name="connsiteX17" fmla="*/ 10038840 w 10743111"/>
              <a:gd name="connsiteY17" fmla="*/ 0 h 1233557"/>
              <a:gd name="connsiteX18" fmla="*/ 10743111 w 10743111"/>
              <a:gd name="connsiteY18" fmla="*/ 0 h 1233557"/>
              <a:gd name="connsiteX19" fmla="*/ 10743111 w 10743111"/>
              <a:gd name="connsiteY19" fmla="*/ 435857 h 1233557"/>
              <a:gd name="connsiteX20" fmla="*/ 10743111 w 10743111"/>
              <a:gd name="connsiteY20" fmla="*/ 810036 h 1233557"/>
              <a:gd name="connsiteX21" fmla="*/ 10743111 w 10743111"/>
              <a:gd name="connsiteY21" fmla="*/ 1233557 h 1233557"/>
              <a:gd name="connsiteX22" fmla="*/ 10361134 w 10743111"/>
              <a:gd name="connsiteY22" fmla="*/ 1233557 h 1233557"/>
              <a:gd name="connsiteX23" fmla="*/ 9979156 w 10743111"/>
              <a:gd name="connsiteY23" fmla="*/ 1233557 h 1233557"/>
              <a:gd name="connsiteX24" fmla="*/ 9167455 w 10743111"/>
              <a:gd name="connsiteY24" fmla="*/ 1233557 h 1233557"/>
              <a:gd name="connsiteX25" fmla="*/ 8355753 w 10743111"/>
              <a:gd name="connsiteY25" fmla="*/ 1233557 h 1233557"/>
              <a:gd name="connsiteX26" fmla="*/ 7758914 w 10743111"/>
              <a:gd name="connsiteY26" fmla="*/ 1233557 h 1233557"/>
              <a:gd name="connsiteX27" fmla="*/ 6947212 w 10743111"/>
              <a:gd name="connsiteY27" fmla="*/ 1233557 h 1233557"/>
              <a:gd name="connsiteX28" fmla="*/ 6350372 w 10743111"/>
              <a:gd name="connsiteY28" fmla="*/ 1233557 h 1233557"/>
              <a:gd name="connsiteX29" fmla="*/ 5646102 w 10743111"/>
              <a:gd name="connsiteY29" fmla="*/ 1233557 h 1233557"/>
              <a:gd name="connsiteX30" fmla="*/ 5371556 w 10743111"/>
              <a:gd name="connsiteY30" fmla="*/ 1233557 h 1233557"/>
              <a:gd name="connsiteX31" fmla="*/ 4559854 w 10743111"/>
              <a:gd name="connsiteY31" fmla="*/ 1233557 h 1233557"/>
              <a:gd name="connsiteX32" fmla="*/ 4070445 w 10743111"/>
              <a:gd name="connsiteY32" fmla="*/ 1233557 h 1233557"/>
              <a:gd name="connsiteX33" fmla="*/ 3366175 w 10743111"/>
              <a:gd name="connsiteY33" fmla="*/ 1233557 h 1233557"/>
              <a:gd name="connsiteX34" fmla="*/ 3091629 w 10743111"/>
              <a:gd name="connsiteY34" fmla="*/ 1233557 h 1233557"/>
              <a:gd name="connsiteX35" fmla="*/ 2279927 w 10743111"/>
              <a:gd name="connsiteY35" fmla="*/ 1233557 h 1233557"/>
              <a:gd name="connsiteX36" fmla="*/ 1790518 w 10743111"/>
              <a:gd name="connsiteY36" fmla="*/ 1233557 h 1233557"/>
              <a:gd name="connsiteX37" fmla="*/ 1193679 w 10743111"/>
              <a:gd name="connsiteY37" fmla="*/ 1233557 h 1233557"/>
              <a:gd name="connsiteX38" fmla="*/ 811702 w 10743111"/>
              <a:gd name="connsiteY38" fmla="*/ 1233557 h 1233557"/>
              <a:gd name="connsiteX39" fmla="*/ 0 w 10743111"/>
              <a:gd name="connsiteY39" fmla="*/ 1233557 h 1233557"/>
              <a:gd name="connsiteX40" fmla="*/ 0 w 10743111"/>
              <a:gd name="connsiteY40" fmla="*/ 797700 h 1233557"/>
              <a:gd name="connsiteX41" fmla="*/ 0 w 10743111"/>
              <a:gd name="connsiteY41" fmla="*/ 386515 h 1233557"/>
              <a:gd name="connsiteX42" fmla="*/ 0 w 10743111"/>
              <a:gd name="connsiteY42" fmla="*/ 0 h 12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743111" h="1233557" fill="none" extrusionOk="0">
                <a:moveTo>
                  <a:pt x="0" y="0"/>
                </a:moveTo>
                <a:cubicBezTo>
                  <a:pt x="286560" y="-30939"/>
                  <a:pt x="471180" y="12900"/>
                  <a:pt x="596840" y="0"/>
                </a:cubicBezTo>
                <a:cubicBezTo>
                  <a:pt x="722500" y="-12900"/>
                  <a:pt x="906374" y="7932"/>
                  <a:pt x="1086248" y="0"/>
                </a:cubicBezTo>
                <a:cubicBezTo>
                  <a:pt x="1266122" y="-7932"/>
                  <a:pt x="1428367" y="6680"/>
                  <a:pt x="1575656" y="0"/>
                </a:cubicBezTo>
                <a:cubicBezTo>
                  <a:pt x="1722945" y="-6680"/>
                  <a:pt x="1945750" y="38549"/>
                  <a:pt x="2172496" y="0"/>
                </a:cubicBezTo>
                <a:cubicBezTo>
                  <a:pt x="2399242" y="-38549"/>
                  <a:pt x="2685640" y="26497"/>
                  <a:pt x="2876766" y="0"/>
                </a:cubicBezTo>
                <a:cubicBezTo>
                  <a:pt x="3067892" y="-26497"/>
                  <a:pt x="3407945" y="50162"/>
                  <a:pt x="3581037" y="0"/>
                </a:cubicBezTo>
                <a:cubicBezTo>
                  <a:pt x="3754129" y="-50162"/>
                  <a:pt x="3988266" y="60354"/>
                  <a:pt x="4285308" y="0"/>
                </a:cubicBezTo>
                <a:cubicBezTo>
                  <a:pt x="4582350" y="-60354"/>
                  <a:pt x="4885483" y="5981"/>
                  <a:pt x="5097009" y="0"/>
                </a:cubicBezTo>
                <a:cubicBezTo>
                  <a:pt x="5308535" y="-5981"/>
                  <a:pt x="5484400" y="55830"/>
                  <a:pt x="5693849" y="0"/>
                </a:cubicBezTo>
                <a:cubicBezTo>
                  <a:pt x="5903298" y="-55830"/>
                  <a:pt x="6157673" y="50839"/>
                  <a:pt x="6398119" y="0"/>
                </a:cubicBezTo>
                <a:cubicBezTo>
                  <a:pt x="6638565" y="-50839"/>
                  <a:pt x="6827258" y="11040"/>
                  <a:pt x="6994959" y="0"/>
                </a:cubicBezTo>
                <a:cubicBezTo>
                  <a:pt x="7162660" y="-11040"/>
                  <a:pt x="7391275" y="53290"/>
                  <a:pt x="7591798" y="0"/>
                </a:cubicBezTo>
                <a:cubicBezTo>
                  <a:pt x="7792321" y="-53290"/>
                  <a:pt x="7953715" y="32220"/>
                  <a:pt x="8188638" y="0"/>
                </a:cubicBezTo>
                <a:cubicBezTo>
                  <a:pt x="8423561" y="-32220"/>
                  <a:pt x="8394809" y="27732"/>
                  <a:pt x="8463184" y="0"/>
                </a:cubicBezTo>
                <a:cubicBezTo>
                  <a:pt x="8531559" y="-27732"/>
                  <a:pt x="8845109" y="9456"/>
                  <a:pt x="9167455" y="0"/>
                </a:cubicBezTo>
                <a:cubicBezTo>
                  <a:pt x="9489801" y="-9456"/>
                  <a:pt x="9372319" y="276"/>
                  <a:pt x="9442001" y="0"/>
                </a:cubicBezTo>
                <a:cubicBezTo>
                  <a:pt x="9511683" y="-276"/>
                  <a:pt x="9824333" y="55178"/>
                  <a:pt x="10038840" y="0"/>
                </a:cubicBezTo>
                <a:cubicBezTo>
                  <a:pt x="10253347" y="-55178"/>
                  <a:pt x="10447787" y="30825"/>
                  <a:pt x="10743111" y="0"/>
                </a:cubicBezTo>
                <a:cubicBezTo>
                  <a:pt x="10744178" y="168040"/>
                  <a:pt x="10738571" y="344437"/>
                  <a:pt x="10743111" y="435857"/>
                </a:cubicBezTo>
                <a:cubicBezTo>
                  <a:pt x="10747651" y="527277"/>
                  <a:pt x="10739291" y="690000"/>
                  <a:pt x="10743111" y="810036"/>
                </a:cubicBezTo>
                <a:cubicBezTo>
                  <a:pt x="10746931" y="930072"/>
                  <a:pt x="10708158" y="1062575"/>
                  <a:pt x="10743111" y="1233557"/>
                </a:cubicBezTo>
                <a:cubicBezTo>
                  <a:pt x="10593024" y="1240975"/>
                  <a:pt x="10536755" y="1216580"/>
                  <a:pt x="10361134" y="1233557"/>
                </a:cubicBezTo>
                <a:cubicBezTo>
                  <a:pt x="10185513" y="1250534"/>
                  <a:pt x="10148841" y="1207920"/>
                  <a:pt x="9979156" y="1233557"/>
                </a:cubicBezTo>
                <a:cubicBezTo>
                  <a:pt x="9809471" y="1259194"/>
                  <a:pt x="9453892" y="1233335"/>
                  <a:pt x="9167455" y="1233557"/>
                </a:cubicBezTo>
                <a:cubicBezTo>
                  <a:pt x="8881018" y="1233779"/>
                  <a:pt x="8625335" y="1138654"/>
                  <a:pt x="8355753" y="1233557"/>
                </a:cubicBezTo>
                <a:cubicBezTo>
                  <a:pt x="8086171" y="1328460"/>
                  <a:pt x="7959935" y="1222400"/>
                  <a:pt x="7758914" y="1233557"/>
                </a:cubicBezTo>
                <a:cubicBezTo>
                  <a:pt x="7557893" y="1244714"/>
                  <a:pt x="7292718" y="1195928"/>
                  <a:pt x="6947212" y="1233557"/>
                </a:cubicBezTo>
                <a:cubicBezTo>
                  <a:pt x="6601706" y="1271186"/>
                  <a:pt x="6484534" y="1186423"/>
                  <a:pt x="6350372" y="1233557"/>
                </a:cubicBezTo>
                <a:cubicBezTo>
                  <a:pt x="6216210" y="1280691"/>
                  <a:pt x="5962395" y="1188532"/>
                  <a:pt x="5646102" y="1233557"/>
                </a:cubicBezTo>
                <a:cubicBezTo>
                  <a:pt x="5329809" y="1278582"/>
                  <a:pt x="5476363" y="1206377"/>
                  <a:pt x="5371556" y="1233557"/>
                </a:cubicBezTo>
                <a:cubicBezTo>
                  <a:pt x="5266749" y="1260737"/>
                  <a:pt x="4811043" y="1183470"/>
                  <a:pt x="4559854" y="1233557"/>
                </a:cubicBezTo>
                <a:cubicBezTo>
                  <a:pt x="4308665" y="1283644"/>
                  <a:pt x="4291378" y="1192430"/>
                  <a:pt x="4070445" y="1233557"/>
                </a:cubicBezTo>
                <a:cubicBezTo>
                  <a:pt x="3849512" y="1274684"/>
                  <a:pt x="3649117" y="1226599"/>
                  <a:pt x="3366175" y="1233557"/>
                </a:cubicBezTo>
                <a:cubicBezTo>
                  <a:pt x="3083233" y="1240515"/>
                  <a:pt x="3180971" y="1210271"/>
                  <a:pt x="3091629" y="1233557"/>
                </a:cubicBezTo>
                <a:cubicBezTo>
                  <a:pt x="3002287" y="1256843"/>
                  <a:pt x="2465360" y="1229644"/>
                  <a:pt x="2279927" y="1233557"/>
                </a:cubicBezTo>
                <a:cubicBezTo>
                  <a:pt x="2094494" y="1237470"/>
                  <a:pt x="1905028" y="1210591"/>
                  <a:pt x="1790518" y="1233557"/>
                </a:cubicBezTo>
                <a:cubicBezTo>
                  <a:pt x="1676008" y="1256523"/>
                  <a:pt x="1335356" y="1232964"/>
                  <a:pt x="1193679" y="1233557"/>
                </a:cubicBezTo>
                <a:cubicBezTo>
                  <a:pt x="1052002" y="1234150"/>
                  <a:pt x="959399" y="1215932"/>
                  <a:pt x="811702" y="1233557"/>
                </a:cubicBezTo>
                <a:cubicBezTo>
                  <a:pt x="664005" y="1251182"/>
                  <a:pt x="216824" y="1161205"/>
                  <a:pt x="0" y="1233557"/>
                </a:cubicBezTo>
                <a:cubicBezTo>
                  <a:pt x="-33551" y="1042370"/>
                  <a:pt x="23119" y="944360"/>
                  <a:pt x="0" y="797700"/>
                </a:cubicBezTo>
                <a:cubicBezTo>
                  <a:pt x="-23119" y="651040"/>
                  <a:pt x="14968" y="476543"/>
                  <a:pt x="0" y="386515"/>
                </a:cubicBezTo>
                <a:cubicBezTo>
                  <a:pt x="-14968" y="296487"/>
                  <a:pt x="10416" y="160267"/>
                  <a:pt x="0" y="0"/>
                </a:cubicBezTo>
                <a:close/>
              </a:path>
              <a:path w="10743111" h="1233557" stroke="0" extrusionOk="0">
                <a:moveTo>
                  <a:pt x="0" y="0"/>
                </a:moveTo>
                <a:cubicBezTo>
                  <a:pt x="141273" y="-43484"/>
                  <a:pt x="303201" y="50162"/>
                  <a:pt x="489408" y="0"/>
                </a:cubicBezTo>
                <a:cubicBezTo>
                  <a:pt x="675615" y="-50162"/>
                  <a:pt x="700073" y="28982"/>
                  <a:pt x="763955" y="0"/>
                </a:cubicBezTo>
                <a:cubicBezTo>
                  <a:pt x="827837" y="-28982"/>
                  <a:pt x="1173174" y="37223"/>
                  <a:pt x="1575656" y="0"/>
                </a:cubicBezTo>
                <a:cubicBezTo>
                  <a:pt x="1978138" y="-37223"/>
                  <a:pt x="1861223" y="1120"/>
                  <a:pt x="2065065" y="0"/>
                </a:cubicBezTo>
                <a:cubicBezTo>
                  <a:pt x="2268907" y="-1120"/>
                  <a:pt x="2383719" y="13944"/>
                  <a:pt x="2554473" y="0"/>
                </a:cubicBezTo>
                <a:cubicBezTo>
                  <a:pt x="2725227" y="-13944"/>
                  <a:pt x="3016698" y="70758"/>
                  <a:pt x="3366175" y="0"/>
                </a:cubicBezTo>
                <a:cubicBezTo>
                  <a:pt x="3715652" y="-70758"/>
                  <a:pt x="3608546" y="612"/>
                  <a:pt x="3748152" y="0"/>
                </a:cubicBezTo>
                <a:cubicBezTo>
                  <a:pt x="3887758" y="-612"/>
                  <a:pt x="4298060" y="69811"/>
                  <a:pt x="4559854" y="0"/>
                </a:cubicBezTo>
                <a:cubicBezTo>
                  <a:pt x="4821648" y="-69811"/>
                  <a:pt x="5063207" y="58591"/>
                  <a:pt x="5371555" y="0"/>
                </a:cubicBezTo>
                <a:cubicBezTo>
                  <a:pt x="5679903" y="-58591"/>
                  <a:pt x="5775328" y="56351"/>
                  <a:pt x="5968395" y="0"/>
                </a:cubicBezTo>
                <a:cubicBezTo>
                  <a:pt x="6161462" y="-56351"/>
                  <a:pt x="6425204" y="9776"/>
                  <a:pt x="6780097" y="0"/>
                </a:cubicBezTo>
                <a:cubicBezTo>
                  <a:pt x="7134990" y="-9776"/>
                  <a:pt x="7165714" y="396"/>
                  <a:pt x="7269505" y="0"/>
                </a:cubicBezTo>
                <a:cubicBezTo>
                  <a:pt x="7373296" y="-396"/>
                  <a:pt x="7529696" y="30045"/>
                  <a:pt x="7758914" y="0"/>
                </a:cubicBezTo>
                <a:cubicBezTo>
                  <a:pt x="7988132" y="-30045"/>
                  <a:pt x="8275138" y="18311"/>
                  <a:pt x="8463184" y="0"/>
                </a:cubicBezTo>
                <a:cubicBezTo>
                  <a:pt x="8651230" y="-18311"/>
                  <a:pt x="8726384" y="4167"/>
                  <a:pt x="8952593" y="0"/>
                </a:cubicBezTo>
                <a:cubicBezTo>
                  <a:pt x="9178802" y="-4167"/>
                  <a:pt x="9542291" y="74879"/>
                  <a:pt x="9764294" y="0"/>
                </a:cubicBezTo>
                <a:cubicBezTo>
                  <a:pt x="9986297" y="-74879"/>
                  <a:pt x="10285769" y="21204"/>
                  <a:pt x="10743111" y="0"/>
                </a:cubicBezTo>
                <a:cubicBezTo>
                  <a:pt x="10777309" y="141645"/>
                  <a:pt x="10729762" y="260732"/>
                  <a:pt x="10743111" y="411186"/>
                </a:cubicBezTo>
                <a:cubicBezTo>
                  <a:pt x="10756460" y="561640"/>
                  <a:pt x="10711093" y="662195"/>
                  <a:pt x="10743111" y="834707"/>
                </a:cubicBezTo>
                <a:cubicBezTo>
                  <a:pt x="10775129" y="1007219"/>
                  <a:pt x="10713872" y="1080759"/>
                  <a:pt x="10743111" y="1233557"/>
                </a:cubicBezTo>
                <a:cubicBezTo>
                  <a:pt x="10609208" y="1269663"/>
                  <a:pt x="10480005" y="1206532"/>
                  <a:pt x="10361134" y="1233557"/>
                </a:cubicBezTo>
                <a:cubicBezTo>
                  <a:pt x="10242263" y="1260582"/>
                  <a:pt x="9938537" y="1196480"/>
                  <a:pt x="9764294" y="1233557"/>
                </a:cubicBezTo>
                <a:cubicBezTo>
                  <a:pt x="9590051" y="1270634"/>
                  <a:pt x="9554368" y="1202416"/>
                  <a:pt x="9382317" y="1233557"/>
                </a:cubicBezTo>
                <a:cubicBezTo>
                  <a:pt x="9210266" y="1264698"/>
                  <a:pt x="9071570" y="1221272"/>
                  <a:pt x="8785477" y="1233557"/>
                </a:cubicBezTo>
                <a:cubicBezTo>
                  <a:pt x="8499384" y="1245842"/>
                  <a:pt x="8644892" y="1206268"/>
                  <a:pt x="8510931" y="1233557"/>
                </a:cubicBezTo>
                <a:cubicBezTo>
                  <a:pt x="8376970" y="1260846"/>
                  <a:pt x="8305582" y="1220649"/>
                  <a:pt x="8236385" y="1233557"/>
                </a:cubicBezTo>
                <a:cubicBezTo>
                  <a:pt x="8167188" y="1246465"/>
                  <a:pt x="7809584" y="1174830"/>
                  <a:pt x="7639546" y="1233557"/>
                </a:cubicBezTo>
                <a:cubicBezTo>
                  <a:pt x="7469508" y="1292284"/>
                  <a:pt x="7407569" y="1210955"/>
                  <a:pt x="7257568" y="1233557"/>
                </a:cubicBezTo>
                <a:cubicBezTo>
                  <a:pt x="7107567" y="1256159"/>
                  <a:pt x="6755009" y="1185468"/>
                  <a:pt x="6553298" y="1233557"/>
                </a:cubicBezTo>
                <a:cubicBezTo>
                  <a:pt x="6351587" y="1281646"/>
                  <a:pt x="6256533" y="1229970"/>
                  <a:pt x="6171320" y="1233557"/>
                </a:cubicBezTo>
                <a:cubicBezTo>
                  <a:pt x="6086107" y="1237144"/>
                  <a:pt x="5773762" y="1220136"/>
                  <a:pt x="5467050" y="1233557"/>
                </a:cubicBezTo>
                <a:cubicBezTo>
                  <a:pt x="5160338" y="1246978"/>
                  <a:pt x="5321023" y="1215617"/>
                  <a:pt x="5192504" y="1233557"/>
                </a:cubicBezTo>
                <a:cubicBezTo>
                  <a:pt x="5063985" y="1251497"/>
                  <a:pt x="4711457" y="1194845"/>
                  <a:pt x="4488233" y="1233557"/>
                </a:cubicBezTo>
                <a:cubicBezTo>
                  <a:pt x="4265009" y="1272269"/>
                  <a:pt x="4244862" y="1227087"/>
                  <a:pt x="4106256" y="1233557"/>
                </a:cubicBezTo>
                <a:cubicBezTo>
                  <a:pt x="3967650" y="1240027"/>
                  <a:pt x="3948730" y="1211005"/>
                  <a:pt x="3831710" y="1233557"/>
                </a:cubicBezTo>
                <a:cubicBezTo>
                  <a:pt x="3714690" y="1256109"/>
                  <a:pt x="3555234" y="1218440"/>
                  <a:pt x="3449732" y="1233557"/>
                </a:cubicBezTo>
                <a:cubicBezTo>
                  <a:pt x="3344230" y="1248674"/>
                  <a:pt x="2925216" y="1196827"/>
                  <a:pt x="2745462" y="1233557"/>
                </a:cubicBezTo>
                <a:cubicBezTo>
                  <a:pt x="2565708" y="1270287"/>
                  <a:pt x="2474067" y="1229126"/>
                  <a:pt x="2363484" y="1233557"/>
                </a:cubicBezTo>
                <a:cubicBezTo>
                  <a:pt x="2252901" y="1237988"/>
                  <a:pt x="2158508" y="1224651"/>
                  <a:pt x="2088938" y="1233557"/>
                </a:cubicBezTo>
                <a:cubicBezTo>
                  <a:pt x="2019368" y="1242463"/>
                  <a:pt x="1874037" y="1189064"/>
                  <a:pt x="1706961" y="1233557"/>
                </a:cubicBezTo>
                <a:cubicBezTo>
                  <a:pt x="1539885" y="1278050"/>
                  <a:pt x="1369752" y="1203023"/>
                  <a:pt x="1217553" y="1233557"/>
                </a:cubicBezTo>
                <a:cubicBezTo>
                  <a:pt x="1065354" y="1264091"/>
                  <a:pt x="746942" y="1207479"/>
                  <a:pt x="620713" y="1233557"/>
                </a:cubicBezTo>
                <a:cubicBezTo>
                  <a:pt x="494484" y="1259635"/>
                  <a:pt x="299964" y="1168258"/>
                  <a:pt x="0" y="1233557"/>
                </a:cubicBezTo>
                <a:cubicBezTo>
                  <a:pt x="-24150" y="1033580"/>
                  <a:pt x="32648" y="1013511"/>
                  <a:pt x="0" y="797700"/>
                </a:cubicBezTo>
                <a:cubicBezTo>
                  <a:pt x="-32648" y="581889"/>
                  <a:pt x="33232" y="541965"/>
                  <a:pt x="0" y="386515"/>
                </a:cubicBezTo>
                <a:cubicBezTo>
                  <a:pt x="-33232" y="231065"/>
                  <a:pt x="36509" y="9636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Autofit/>
          </a:bodyPr>
          <a:lstStyle/>
          <a:p>
            <a:pPr algn="ctr"/>
            <a:r>
              <a:rPr lang="en-US" sz="6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YEARS as an ALTRUSAN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EED6F-53A0-A9AB-66A6-B990E7AB754F}"/>
              </a:ext>
            </a:extLst>
          </p:cNvPr>
          <p:cNvSpPr txBox="1"/>
          <p:nvPr/>
        </p:nvSpPr>
        <p:spPr>
          <a:xfrm>
            <a:off x="5863092" y="2221982"/>
            <a:ext cx="4047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Linda Walker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745BD-C225-2657-DA53-2F439E03997D}"/>
              </a:ext>
            </a:extLst>
          </p:cNvPr>
          <p:cNvSpPr txBox="1"/>
          <p:nvPr/>
        </p:nvSpPr>
        <p:spPr>
          <a:xfrm>
            <a:off x="4645747" y="3429000"/>
            <a:ext cx="6335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Altrusa International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of </a:t>
            </a:r>
            <a:r>
              <a:rPr lang="en-US" sz="4800" b="1" dirty="0">
                <a:solidFill>
                  <a:prstClr val="black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Spartanburg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, SC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0BC1C-EE34-E30E-7397-E9D84F9B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52" y="2080127"/>
            <a:ext cx="2381348" cy="32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0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F1ADE4-53B1-4631-BD59-D0E29E69D6D3}"/>
              </a:ext>
            </a:extLst>
          </p:cNvPr>
          <p:cNvSpPr txBox="1"/>
          <p:nvPr/>
        </p:nvSpPr>
        <p:spPr>
          <a:xfrm>
            <a:off x="584791" y="146404"/>
            <a:ext cx="1020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SPONSOR PIN RECIPIENTS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99F34-26F3-498F-A8CE-CFB03A230F69}"/>
              </a:ext>
            </a:extLst>
          </p:cNvPr>
          <p:cNvSpPr txBox="1"/>
          <p:nvPr/>
        </p:nvSpPr>
        <p:spPr>
          <a:xfrm>
            <a:off x="594730" y="732719"/>
            <a:ext cx="5218813" cy="5956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1 – Jennifer Drumm, Charlotte, NC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Karen Fellows, Citrus County,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5 – Susan Gill, Citrus County,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Holli Herndon, Citrus County, FL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Melissa Sutherland, Citrus County, FL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Emily </a:t>
            </a:r>
            <a:r>
              <a:rPr lang="en-US" sz="1600" dirty="0" err="1">
                <a:latin typeface="Franklin Gothic Medium" panose="020B0603020102020204" pitchFamily="34" charset="0"/>
              </a:rPr>
              <a:t>Pazel</a:t>
            </a:r>
            <a:r>
              <a:rPr lang="en-US" sz="1600" dirty="0">
                <a:latin typeface="Franklin Gothic Medium" panose="020B0603020102020204" pitchFamily="34" charset="0"/>
              </a:rPr>
              <a:t>, District Three Virtual Club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Judy Perkin, District Three Virtual Club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Wafa </a:t>
            </a:r>
            <a:r>
              <a:rPr lang="en-US" sz="1600" dirty="0" err="1">
                <a:latin typeface="Franklin Gothic Medium" panose="020B0603020102020204" pitchFamily="34" charset="0"/>
              </a:rPr>
              <a:t>Berbari</a:t>
            </a:r>
            <a:r>
              <a:rPr lang="en-US" sz="1600" dirty="0">
                <a:latin typeface="Franklin Gothic Medium" panose="020B0603020102020204" pitchFamily="34" charset="0"/>
              </a:rPr>
              <a:t>, Gainesville,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Virginia Pearcy, Gainesville,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5 – Rebecca Golden, Lake City,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5 – Debra Griffin, Lake City,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1 – Abby Stalvey, Lake City,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5 – Shellie Young, Lake City,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5 – Anita Valdez, Lake County, FL</a:t>
            </a:r>
            <a:endParaRPr lang="en-US" sz="16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Cathy Keller, Lake County, FL</a:t>
            </a:r>
            <a:endParaRPr lang="en-US" sz="16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Patricia Mueller, Lake County, FL</a:t>
            </a:r>
            <a:endParaRPr lang="en-US" sz="1600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09B97-108B-441D-B331-FDA25BF134EC}"/>
              </a:ext>
            </a:extLst>
          </p:cNvPr>
          <p:cNvSpPr txBox="1"/>
          <p:nvPr/>
        </p:nvSpPr>
        <p:spPr>
          <a:xfrm>
            <a:off x="5543511" y="702901"/>
            <a:ext cx="5465191" cy="597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Carol Hingson, Live Oak,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Rose Cavin, Mariana,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Lauren Cowan, Mariana,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Becky Hart, Mariana,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Edna Riley, Mariana,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Maggie Edmiston, North Georgia, GA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GA – Nancy Simms, North Georgia, GA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Becky Long, Ocala,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Judi Zanetti, Ocala,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Dawn Jones, Orlando-Winter Park,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Charlotte Simpson, Orlando-Winter Park,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GA – Elizabeth Sushinsky, Orlando-Winter Park,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Cynthia Johnson, Spartanburg, SC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1 – Linda Herrera, St. Augustine, FL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Franklin Gothic Medium" panose="020B0603020102020204" pitchFamily="34" charset="0"/>
              </a:rPr>
              <a:t>5 – Jill Nevil, Statesboro, GA</a:t>
            </a:r>
          </a:p>
          <a:p>
            <a:pPr>
              <a:lnSpc>
                <a:spcPct val="150000"/>
              </a:lnSpc>
            </a:pPr>
            <a:endParaRPr lang="en-US" sz="1700" dirty="0">
              <a:latin typeface="Franklin Gothic Medium" panose="020B0603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E8DDD-8C80-4D42-CD22-1C2C9C5BAEBC}"/>
              </a:ext>
            </a:extLst>
          </p:cNvPr>
          <p:cNvSpPr/>
          <p:nvPr/>
        </p:nvSpPr>
        <p:spPr>
          <a:xfrm>
            <a:off x="368135" y="146404"/>
            <a:ext cx="10207256" cy="6456277"/>
          </a:xfrm>
          <a:prstGeom prst="rect">
            <a:avLst/>
          </a:prstGeom>
          <a:noFill/>
          <a:ln w="2540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7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AF3FD4-C106-48E0-AC5F-687DD3B5C8D5}"/>
              </a:ext>
            </a:extLst>
          </p:cNvPr>
          <p:cNvSpPr txBox="1"/>
          <p:nvPr/>
        </p:nvSpPr>
        <p:spPr>
          <a:xfrm>
            <a:off x="585936" y="822855"/>
            <a:ext cx="10208734" cy="4832092"/>
          </a:xfrm>
          <a:custGeom>
            <a:avLst/>
            <a:gdLst>
              <a:gd name="csX0" fmla="*/ 0 w 10208734"/>
              <a:gd name="csY0" fmla="*/ 0 h 4832092"/>
              <a:gd name="csX1" fmla="*/ 669239 w 10208734"/>
              <a:gd name="csY1" fmla="*/ 0 h 4832092"/>
              <a:gd name="csX2" fmla="*/ 1236391 w 10208734"/>
              <a:gd name="csY2" fmla="*/ 0 h 4832092"/>
              <a:gd name="csX3" fmla="*/ 1803543 w 10208734"/>
              <a:gd name="csY3" fmla="*/ 0 h 4832092"/>
              <a:gd name="csX4" fmla="*/ 2370695 w 10208734"/>
              <a:gd name="csY4" fmla="*/ 0 h 4832092"/>
              <a:gd name="csX5" fmla="*/ 2631585 w 10208734"/>
              <a:gd name="csY5" fmla="*/ 0 h 4832092"/>
              <a:gd name="csX6" fmla="*/ 3300824 w 10208734"/>
              <a:gd name="csY6" fmla="*/ 0 h 4832092"/>
              <a:gd name="csX7" fmla="*/ 3561714 w 10208734"/>
              <a:gd name="csY7" fmla="*/ 0 h 4832092"/>
              <a:gd name="csX8" fmla="*/ 4128866 w 10208734"/>
              <a:gd name="csY8" fmla="*/ 0 h 4832092"/>
              <a:gd name="csX9" fmla="*/ 4900192 w 10208734"/>
              <a:gd name="csY9" fmla="*/ 0 h 4832092"/>
              <a:gd name="csX10" fmla="*/ 5671519 w 10208734"/>
              <a:gd name="csY10" fmla="*/ 0 h 4832092"/>
              <a:gd name="csX11" fmla="*/ 6340758 w 10208734"/>
              <a:gd name="csY11" fmla="*/ 0 h 4832092"/>
              <a:gd name="csX12" fmla="*/ 6805823 w 10208734"/>
              <a:gd name="csY12" fmla="*/ 0 h 4832092"/>
              <a:gd name="csX13" fmla="*/ 7066713 w 10208734"/>
              <a:gd name="csY13" fmla="*/ 0 h 4832092"/>
              <a:gd name="csX14" fmla="*/ 7531777 w 10208734"/>
              <a:gd name="csY14" fmla="*/ 0 h 4832092"/>
              <a:gd name="csX15" fmla="*/ 8201016 w 10208734"/>
              <a:gd name="csY15" fmla="*/ 0 h 4832092"/>
              <a:gd name="csX16" fmla="*/ 8972343 w 10208734"/>
              <a:gd name="csY16" fmla="*/ 0 h 4832092"/>
              <a:gd name="csX17" fmla="*/ 9233233 w 10208734"/>
              <a:gd name="csY17" fmla="*/ 0 h 4832092"/>
              <a:gd name="csX18" fmla="*/ 9494123 w 10208734"/>
              <a:gd name="csY18" fmla="*/ 0 h 4832092"/>
              <a:gd name="csX19" fmla="*/ 10208734 w 10208734"/>
              <a:gd name="csY19" fmla="*/ 0 h 4832092"/>
              <a:gd name="csX20" fmla="*/ 10208734 w 10208734"/>
              <a:gd name="csY20" fmla="*/ 391936 h 4832092"/>
              <a:gd name="csX21" fmla="*/ 10208734 w 10208734"/>
              <a:gd name="csY21" fmla="*/ 977156 h 4832092"/>
              <a:gd name="csX22" fmla="*/ 10208734 w 10208734"/>
              <a:gd name="csY22" fmla="*/ 1610697 h 4832092"/>
              <a:gd name="csX23" fmla="*/ 10208734 w 10208734"/>
              <a:gd name="csY23" fmla="*/ 2002634 h 4832092"/>
              <a:gd name="csX24" fmla="*/ 10208734 w 10208734"/>
              <a:gd name="csY24" fmla="*/ 2636175 h 4832092"/>
              <a:gd name="csX25" fmla="*/ 10208734 w 10208734"/>
              <a:gd name="csY25" fmla="*/ 3269716 h 4832092"/>
              <a:gd name="csX26" fmla="*/ 10208734 w 10208734"/>
              <a:gd name="csY26" fmla="*/ 3661652 h 4832092"/>
              <a:gd name="csX27" fmla="*/ 10208734 w 10208734"/>
              <a:gd name="csY27" fmla="*/ 4198551 h 4832092"/>
              <a:gd name="csX28" fmla="*/ 10208734 w 10208734"/>
              <a:gd name="csY28" fmla="*/ 4832092 h 4832092"/>
              <a:gd name="csX29" fmla="*/ 9743669 w 10208734"/>
              <a:gd name="csY29" fmla="*/ 4832092 h 4832092"/>
              <a:gd name="csX30" fmla="*/ 9074430 w 10208734"/>
              <a:gd name="csY30" fmla="*/ 4832092 h 4832092"/>
              <a:gd name="csX31" fmla="*/ 8303104 w 10208734"/>
              <a:gd name="csY31" fmla="*/ 4832092 h 4832092"/>
              <a:gd name="csX32" fmla="*/ 7838039 w 10208734"/>
              <a:gd name="csY32" fmla="*/ 4832092 h 4832092"/>
              <a:gd name="csX33" fmla="*/ 7066713 w 10208734"/>
              <a:gd name="csY33" fmla="*/ 4832092 h 4832092"/>
              <a:gd name="csX34" fmla="*/ 6499561 w 10208734"/>
              <a:gd name="csY34" fmla="*/ 4832092 h 4832092"/>
              <a:gd name="csX35" fmla="*/ 5728234 w 10208734"/>
              <a:gd name="csY35" fmla="*/ 4832092 h 4832092"/>
              <a:gd name="csX36" fmla="*/ 4956908 w 10208734"/>
              <a:gd name="csY36" fmla="*/ 4832092 h 4832092"/>
              <a:gd name="csX37" fmla="*/ 4593930 w 10208734"/>
              <a:gd name="csY37" fmla="*/ 4832092 h 4832092"/>
              <a:gd name="csX38" fmla="*/ 4128866 w 10208734"/>
              <a:gd name="csY38" fmla="*/ 4832092 h 4832092"/>
              <a:gd name="csX39" fmla="*/ 3561714 w 10208734"/>
              <a:gd name="csY39" fmla="*/ 4832092 h 4832092"/>
              <a:gd name="csX40" fmla="*/ 2994562 w 10208734"/>
              <a:gd name="csY40" fmla="*/ 4832092 h 4832092"/>
              <a:gd name="csX41" fmla="*/ 2325323 w 10208734"/>
              <a:gd name="csY41" fmla="*/ 4832092 h 4832092"/>
              <a:gd name="csX42" fmla="*/ 1962346 w 10208734"/>
              <a:gd name="csY42" fmla="*/ 4832092 h 4832092"/>
              <a:gd name="csX43" fmla="*/ 1599368 w 10208734"/>
              <a:gd name="csY43" fmla="*/ 4832092 h 4832092"/>
              <a:gd name="csX44" fmla="*/ 828042 w 10208734"/>
              <a:gd name="csY44" fmla="*/ 4832092 h 4832092"/>
              <a:gd name="csX45" fmla="*/ 0 w 10208734"/>
              <a:gd name="csY45" fmla="*/ 4832092 h 4832092"/>
              <a:gd name="csX46" fmla="*/ 0 w 10208734"/>
              <a:gd name="csY46" fmla="*/ 4295193 h 4832092"/>
              <a:gd name="csX47" fmla="*/ 0 w 10208734"/>
              <a:gd name="csY47" fmla="*/ 3709973 h 4832092"/>
              <a:gd name="csX48" fmla="*/ 0 w 10208734"/>
              <a:gd name="csY48" fmla="*/ 3269716 h 4832092"/>
              <a:gd name="csX49" fmla="*/ 0 w 10208734"/>
              <a:gd name="csY49" fmla="*/ 2732816 h 4832092"/>
              <a:gd name="csX50" fmla="*/ 0 w 10208734"/>
              <a:gd name="csY50" fmla="*/ 2195917 h 4832092"/>
              <a:gd name="csX51" fmla="*/ 0 w 10208734"/>
              <a:gd name="csY51" fmla="*/ 1707339 h 4832092"/>
              <a:gd name="csX52" fmla="*/ 0 w 10208734"/>
              <a:gd name="csY52" fmla="*/ 1218761 h 4832092"/>
              <a:gd name="csX53" fmla="*/ 0 w 10208734"/>
              <a:gd name="csY53" fmla="*/ 826825 h 4832092"/>
              <a:gd name="csX54" fmla="*/ 0 w 10208734"/>
              <a:gd name="csY54" fmla="*/ 0 h 483209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</a:cxnLst>
            <a:rect l="l" t="t" r="r" b="b"/>
            <a:pathLst>
              <a:path w="10208734" h="4832092" fill="none" extrusionOk="0">
                <a:moveTo>
                  <a:pt x="0" y="0"/>
                </a:moveTo>
                <a:cubicBezTo>
                  <a:pt x="145240" y="-71022"/>
                  <a:pt x="512222" y="20750"/>
                  <a:pt x="669239" y="0"/>
                </a:cubicBezTo>
                <a:cubicBezTo>
                  <a:pt x="826256" y="-20750"/>
                  <a:pt x="985747" y="49925"/>
                  <a:pt x="1236391" y="0"/>
                </a:cubicBezTo>
                <a:cubicBezTo>
                  <a:pt x="1487035" y="-49925"/>
                  <a:pt x="1679605" y="46895"/>
                  <a:pt x="1803543" y="0"/>
                </a:cubicBezTo>
                <a:cubicBezTo>
                  <a:pt x="1927481" y="-46895"/>
                  <a:pt x="2158886" y="59541"/>
                  <a:pt x="2370695" y="0"/>
                </a:cubicBezTo>
                <a:cubicBezTo>
                  <a:pt x="2582504" y="-59541"/>
                  <a:pt x="2523781" y="22757"/>
                  <a:pt x="2631585" y="0"/>
                </a:cubicBezTo>
                <a:cubicBezTo>
                  <a:pt x="2739389" y="-22757"/>
                  <a:pt x="3010686" y="42726"/>
                  <a:pt x="3300824" y="0"/>
                </a:cubicBezTo>
                <a:cubicBezTo>
                  <a:pt x="3590962" y="-42726"/>
                  <a:pt x="3482929" y="1"/>
                  <a:pt x="3561714" y="0"/>
                </a:cubicBezTo>
                <a:cubicBezTo>
                  <a:pt x="3640499" y="-1"/>
                  <a:pt x="3845569" y="2265"/>
                  <a:pt x="4128866" y="0"/>
                </a:cubicBezTo>
                <a:cubicBezTo>
                  <a:pt x="4412163" y="-2265"/>
                  <a:pt x="4668419" y="71107"/>
                  <a:pt x="4900192" y="0"/>
                </a:cubicBezTo>
                <a:cubicBezTo>
                  <a:pt x="5131965" y="-71107"/>
                  <a:pt x="5448237" y="3137"/>
                  <a:pt x="5671519" y="0"/>
                </a:cubicBezTo>
                <a:cubicBezTo>
                  <a:pt x="5894801" y="-3137"/>
                  <a:pt x="6176405" y="10732"/>
                  <a:pt x="6340758" y="0"/>
                </a:cubicBezTo>
                <a:cubicBezTo>
                  <a:pt x="6505111" y="-10732"/>
                  <a:pt x="6687194" y="29822"/>
                  <a:pt x="6805823" y="0"/>
                </a:cubicBezTo>
                <a:cubicBezTo>
                  <a:pt x="6924452" y="-29822"/>
                  <a:pt x="6995130" y="24913"/>
                  <a:pt x="7066713" y="0"/>
                </a:cubicBezTo>
                <a:cubicBezTo>
                  <a:pt x="7138296" y="-24913"/>
                  <a:pt x="7367657" y="27751"/>
                  <a:pt x="7531777" y="0"/>
                </a:cubicBezTo>
                <a:cubicBezTo>
                  <a:pt x="7695897" y="-27751"/>
                  <a:pt x="8056018" y="70696"/>
                  <a:pt x="8201016" y="0"/>
                </a:cubicBezTo>
                <a:cubicBezTo>
                  <a:pt x="8346014" y="-70696"/>
                  <a:pt x="8605960" y="62517"/>
                  <a:pt x="8972343" y="0"/>
                </a:cubicBezTo>
                <a:cubicBezTo>
                  <a:pt x="9338726" y="-62517"/>
                  <a:pt x="9167339" y="25068"/>
                  <a:pt x="9233233" y="0"/>
                </a:cubicBezTo>
                <a:cubicBezTo>
                  <a:pt x="9299127" y="-25068"/>
                  <a:pt x="9391355" y="23483"/>
                  <a:pt x="9494123" y="0"/>
                </a:cubicBezTo>
                <a:cubicBezTo>
                  <a:pt x="9596891" y="-23483"/>
                  <a:pt x="9954282" y="26660"/>
                  <a:pt x="10208734" y="0"/>
                </a:cubicBezTo>
                <a:cubicBezTo>
                  <a:pt x="10210841" y="173633"/>
                  <a:pt x="10166318" y="209877"/>
                  <a:pt x="10208734" y="391936"/>
                </a:cubicBezTo>
                <a:cubicBezTo>
                  <a:pt x="10251150" y="573995"/>
                  <a:pt x="10150936" y="711133"/>
                  <a:pt x="10208734" y="977156"/>
                </a:cubicBezTo>
                <a:cubicBezTo>
                  <a:pt x="10266532" y="1243179"/>
                  <a:pt x="10134468" y="1355399"/>
                  <a:pt x="10208734" y="1610697"/>
                </a:cubicBezTo>
                <a:cubicBezTo>
                  <a:pt x="10283000" y="1865995"/>
                  <a:pt x="10167961" y="1812565"/>
                  <a:pt x="10208734" y="2002634"/>
                </a:cubicBezTo>
                <a:cubicBezTo>
                  <a:pt x="10249507" y="2192703"/>
                  <a:pt x="10162302" y="2392126"/>
                  <a:pt x="10208734" y="2636175"/>
                </a:cubicBezTo>
                <a:cubicBezTo>
                  <a:pt x="10255166" y="2880224"/>
                  <a:pt x="10196988" y="3118473"/>
                  <a:pt x="10208734" y="3269716"/>
                </a:cubicBezTo>
                <a:cubicBezTo>
                  <a:pt x="10220480" y="3420959"/>
                  <a:pt x="10176676" y="3573671"/>
                  <a:pt x="10208734" y="3661652"/>
                </a:cubicBezTo>
                <a:cubicBezTo>
                  <a:pt x="10240792" y="3749633"/>
                  <a:pt x="10207423" y="4029232"/>
                  <a:pt x="10208734" y="4198551"/>
                </a:cubicBezTo>
                <a:cubicBezTo>
                  <a:pt x="10210045" y="4367870"/>
                  <a:pt x="10195263" y="4571546"/>
                  <a:pt x="10208734" y="4832092"/>
                </a:cubicBezTo>
                <a:cubicBezTo>
                  <a:pt x="10015581" y="4857747"/>
                  <a:pt x="9898755" y="4788566"/>
                  <a:pt x="9743669" y="4832092"/>
                </a:cubicBezTo>
                <a:cubicBezTo>
                  <a:pt x="9588583" y="4875618"/>
                  <a:pt x="9252146" y="4789076"/>
                  <a:pt x="9074430" y="4832092"/>
                </a:cubicBezTo>
                <a:cubicBezTo>
                  <a:pt x="8896714" y="4875108"/>
                  <a:pt x="8480570" y="4823082"/>
                  <a:pt x="8303104" y="4832092"/>
                </a:cubicBezTo>
                <a:cubicBezTo>
                  <a:pt x="8125638" y="4841102"/>
                  <a:pt x="8017545" y="4819113"/>
                  <a:pt x="7838039" y="4832092"/>
                </a:cubicBezTo>
                <a:cubicBezTo>
                  <a:pt x="7658534" y="4845071"/>
                  <a:pt x="7390745" y="4756717"/>
                  <a:pt x="7066713" y="4832092"/>
                </a:cubicBezTo>
                <a:cubicBezTo>
                  <a:pt x="6742681" y="4907467"/>
                  <a:pt x="6689420" y="4764671"/>
                  <a:pt x="6499561" y="4832092"/>
                </a:cubicBezTo>
                <a:cubicBezTo>
                  <a:pt x="6309702" y="4899513"/>
                  <a:pt x="6052347" y="4829802"/>
                  <a:pt x="5728234" y="4832092"/>
                </a:cubicBezTo>
                <a:cubicBezTo>
                  <a:pt x="5404121" y="4834382"/>
                  <a:pt x="5258713" y="4760651"/>
                  <a:pt x="4956908" y="4832092"/>
                </a:cubicBezTo>
                <a:cubicBezTo>
                  <a:pt x="4655103" y="4903533"/>
                  <a:pt x="4749104" y="4796144"/>
                  <a:pt x="4593930" y="4832092"/>
                </a:cubicBezTo>
                <a:cubicBezTo>
                  <a:pt x="4438756" y="4868040"/>
                  <a:pt x="4354576" y="4802172"/>
                  <a:pt x="4128866" y="4832092"/>
                </a:cubicBezTo>
                <a:cubicBezTo>
                  <a:pt x="3903156" y="4862012"/>
                  <a:pt x="3720779" y="4767922"/>
                  <a:pt x="3561714" y="4832092"/>
                </a:cubicBezTo>
                <a:cubicBezTo>
                  <a:pt x="3402649" y="4896262"/>
                  <a:pt x="3228330" y="4799421"/>
                  <a:pt x="2994562" y="4832092"/>
                </a:cubicBezTo>
                <a:cubicBezTo>
                  <a:pt x="2760794" y="4864763"/>
                  <a:pt x="2496761" y="4764859"/>
                  <a:pt x="2325323" y="4832092"/>
                </a:cubicBezTo>
                <a:cubicBezTo>
                  <a:pt x="2153885" y="4899325"/>
                  <a:pt x="2107554" y="4820290"/>
                  <a:pt x="1962346" y="4832092"/>
                </a:cubicBezTo>
                <a:cubicBezTo>
                  <a:pt x="1817138" y="4843894"/>
                  <a:pt x="1777009" y="4821360"/>
                  <a:pt x="1599368" y="4832092"/>
                </a:cubicBezTo>
                <a:cubicBezTo>
                  <a:pt x="1421727" y="4842824"/>
                  <a:pt x="1153488" y="4800685"/>
                  <a:pt x="828042" y="4832092"/>
                </a:cubicBezTo>
                <a:cubicBezTo>
                  <a:pt x="502596" y="4863499"/>
                  <a:pt x="402953" y="4802523"/>
                  <a:pt x="0" y="4832092"/>
                </a:cubicBezTo>
                <a:cubicBezTo>
                  <a:pt x="-42311" y="4694441"/>
                  <a:pt x="46649" y="4528926"/>
                  <a:pt x="0" y="4295193"/>
                </a:cubicBezTo>
                <a:cubicBezTo>
                  <a:pt x="-46649" y="4061460"/>
                  <a:pt x="11338" y="3964058"/>
                  <a:pt x="0" y="3709973"/>
                </a:cubicBezTo>
                <a:cubicBezTo>
                  <a:pt x="-11338" y="3455888"/>
                  <a:pt x="3156" y="3374409"/>
                  <a:pt x="0" y="3269716"/>
                </a:cubicBezTo>
                <a:cubicBezTo>
                  <a:pt x="-3156" y="3165023"/>
                  <a:pt x="27184" y="2906464"/>
                  <a:pt x="0" y="2732816"/>
                </a:cubicBezTo>
                <a:cubicBezTo>
                  <a:pt x="-27184" y="2559168"/>
                  <a:pt x="36123" y="2369904"/>
                  <a:pt x="0" y="2195917"/>
                </a:cubicBezTo>
                <a:cubicBezTo>
                  <a:pt x="-36123" y="2021930"/>
                  <a:pt x="22885" y="1874505"/>
                  <a:pt x="0" y="1707339"/>
                </a:cubicBezTo>
                <a:cubicBezTo>
                  <a:pt x="-22885" y="1540173"/>
                  <a:pt x="12117" y="1354731"/>
                  <a:pt x="0" y="1218761"/>
                </a:cubicBezTo>
                <a:cubicBezTo>
                  <a:pt x="-12117" y="1082791"/>
                  <a:pt x="503" y="924562"/>
                  <a:pt x="0" y="826825"/>
                </a:cubicBezTo>
                <a:cubicBezTo>
                  <a:pt x="-503" y="729088"/>
                  <a:pt x="30677" y="408433"/>
                  <a:pt x="0" y="0"/>
                </a:cubicBezTo>
                <a:close/>
              </a:path>
              <a:path w="10208734" h="4832092" stroke="0" extrusionOk="0">
                <a:moveTo>
                  <a:pt x="0" y="0"/>
                </a:moveTo>
                <a:cubicBezTo>
                  <a:pt x="109827" y="-37513"/>
                  <a:pt x="280265" y="41976"/>
                  <a:pt x="465065" y="0"/>
                </a:cubicBezTo>
                <a:cubicBezTo>
                  <a:pt x="649865" y="-41976"/>
                  <a:pt x="623193" y="22478"/>
                  <a:pt x="725954" y="0"/>
                </a:cubicBezTo>
                <a:cubicBezTo>
                  <a:pt x="828715" y="-22478"/>
                  <a:pt x="1121971" y="72616"/>
                  <a:pt x="1497281" y="0"/>
                </a:cubicBezTo>
                <a:cubicBezTo>
                  <a:pt x="1872591" y="-72616"/>
                  <a:pt x="1746870" y="30523"/>
                  <a:pt x="1962346" y="0"/>
                </a:cubicBezTo>
                <a:cubicBezTo>
                  <a:pt x="2177823" y="-30523"/>
                  <a:pt x="2284534" y="21885"/>
                  <a:pt x="2427410" y="0"/>
                </a:cubicBezTo>
                <a:cubicBezTo>
                  <a:pt x="2570286" y="-21885"/>
                  <a:pt x="3026238" y="91548"/>
                  <a:pt x="3198737" y="0"/>
                </a:cubicBezTo>
                <a:cubicBezTo>
                  <a:pt x="3371236" y="-91548"/>
                  <a:pt x="3422091" y="18160"/>
                  <a:pt x="3561714" y="0"/>
                </a:cubicBezTo>
                <a:cubicBezTo>
                  <a:pt x="3701337" y="-18160"/>
                  <a:pt x="4150444" y="69465"/>
                  <a:pt x="4333040" y="0"/>
                </a:cubicBezTo>
                <a:cubicBezTo>
                  <a:pt x="4515636" y="-69465"/>
                  <a:pt x="4760365" y="3773"/>
                  <a:pt x="5104367" y="0"/>
                </a:cubicBezTo>
                <a:cubicBezTo>
                  <a:pt x="5448369" y="-3773"/>
                  <a:pt x="5456532" y="47456"/>
                  <a:pt x="5671519" y="0"/>
                </a:cubicBezTo>
                <a:cubicBezTo>
                  <a:pt x="5886506" y="-47456"/>
                  <a:pt x="6129704" y="35046"/>
                  <a:pt x="6442845" y="0"/>
                </a:cubicBezTo>
                <a:cubicBezTo>
                  <a:pt x="6755986" y="-35046"/>
                  <a:pt x="6811685" y="22174"/>
                  <a:pt x="6907910" y="0"/>
                </a:cubicBezTo>
                <a:cubicBezTo>
                  <a:pt x="7004136" y="-22174"/>
                  <a:pt x="7161697" y="19276"/>
                  <a:pt x="7372975" y="0"/>
                </a:cubicBezTo>
                <a:cubicBezTo>
                  <a:pt x="7584254" y="-19276"/>
                  <a:pt x="7798466" y="14961"/>
                  <a:pt x="8042214" y="0"/>
                </a:cubicBezTo>
                <a:cubicBezTo>
                  <a:pt x="8285962" y="-14961"/>
                  <a:pt x="8312746" y="23698"/>
                  <a:pt x="8507278" y="0"/>
                </a:cubicBezTo>
                <a:cubicBezTo>
                  <a:pt x="8701810" y="-23698"/>
                  <a:pt x="9054940" y="36507"/>
                  <a:pt x="9278605" y="0"/>
                </a:cubicBezTo>
                <a:cubicBezTo>
                  <a:pt x="9502270" y="-36507"/>
                  <a:pt x="9874484" y="35917"/>
                  <a:pt x="10208734" y="0"/>
                </a:cubicBezTo>
                <a:cubicBezTo>
                  <a:pt x="10247828" y="155348"/>
                  <a:pt x="10171812" y="370753"/>
                  <a:pt x="10208734" y="536899"/>
                </a:cubicBezTo>
                <a:cubicBezTo>
                  <a:pt x="10245656" y="703045"/>
                  <a:pt x="10178384" y="869473"/>
                  <a:pt x="10208734" y="1122119"/>
                </a:cubicBezTo>
                <a:cubicBezTo>
                  <a:pt x="10239084" y="1374765"/>
                  <a:pt x="10172480" y="1321353"/>
                  <a:pt x="10208734" y="1514055"/>
                </a:cubicBezTo>
                <a:cubicBezTo>
                  <a:pt x="10244988" y="1706757"/>
                  <a:pt x="10170629" y="1772233"/>
                  <a:pt x="10208734" y="1954313"/>
                </a:cubicBezTo>
                <a:cubicBezTo>
                  <a:pt x="10246839" y="2136393"/>
                  <a:pt x="10146417" y="2251307"/>
                  <a:pt x="10208734" y="2539533"/>
                </a:cubicBezTo>
                <a:cubicBezTo>
                  <a:pt x="10271051" y="2827759"/>
                  <a:pt x="10150449" y="2849686"/>
                  <a:pt x="10208734" y="3028111"/>
                </a:cubicBezTo>
                <a:cubicBezTo>
                  <a:pt x="10267019" y="3206536"/>
                  <a:pt x="10193883" y="3273320"/>
                  <a:pt x="10208734" y="3468368"/>
                </a:cubicBezTo>
                <a:cubicBezTo>
                  <a:pt x="10223585" y="3663416"/>
                  <a:pt x="10173912" y="3877668"/>
                  <a:pt x="10208734" y="4053588"/>
                </a:cubicBezTo>
                <a:cubicBezTo>
                  <a:pt x="10243556" y="4229508"/>
                  <a:pt x="10122387" y="4566789"/>
                  <a:pt x="10208734" y="4832092"/>
                </a:cubicBezTo>
                <a:cubicBezTo>
                  <a:pt x="10003729" y="4847142"/>
                  <a:pt x="9895474" y="4825834"/>
                  <a:pt x="9641582" y="4832092"/>
                </a:cubicBezTo>
                <a:cubicBezTo>
                  <a:pt x="9387690" y="4838350"/>
                  <a:pt x="9452811" y="4794253"/>
                  <a:pt x="9278605" y="4832092"/>
                </a:cubicBezTo>
                <a:cubicBezTo>
                  <a:pt x="9104399" y="4869931"/>
                  <a:pt x="8801162" y="4787985"/>
                  <a:pt x="8609366" y="4832092"/>
                </a:cubicBezTo>
                <a:cubicBezTo>
                  <a:pt x="8417570" y="4876199"/>
                  <a:pt x="8387940" y="4807625"/>
                  <a:pt x="8246388" y="4832092"/>
                </a:cubicBezTo>
                <a:cubicBezTo>
                  <a:pt x="8104836" y="4856559"/>
                  <a:pt x="7725013" y="4821819"/>
                  <a:pt x="7577149" y="4832092"/>
                </a:cubicBezTo>
                <a:cubicBezTo>
                  <a:pt x="7429285" y="4842365"/>
                  <a:pt x="7441051" y="4814963"/>
                  <a:pt x="7316259" y="4832092"/>
                </a:cubicBezTo>
                <a:cubicBezTo>
                  <a:pt x="7191467" y="4849221"/>
                  <a:pt x="6892428" y="4765907"/>
                  <a:pt x="6647020" y="4832092"/>
                </a:cubicBezTo>
                <a:cubicBezTo>
                  <a:pt x="6401612" y="4898277"/>
                  <a:pt x="6437803" y="4789787"/>
                  <a:pt x="6284043" y="4832092"/>
                </a:cubicBezTo>
                <a:cubicBezTo>
                  <a:pt x="6130283" y="4874397"/>
                  <a:pt x="6139633" y="4825758"/>
                  <a:pt x="6023153" y="4832092"/>
                </a:cubicBezTo>
                <a:cubicBezTo>
                  <a:pt x="5906673" y="4838426"/>
                  <a:pt x="5819877" y="4800910"/>
                  <a:pt x="5660176" y="4832092"/>
                </a:cubicBezTo>
                <a:cubicBezTo>
                  <a:pt x="5500475" y="4863274"/>
                  <a:pt x="5147562" y="4751986"/>
                  <a:pt x="4990937" y="4832092"/>
                </a:cubicBezTo>
                <a:cubicBezTo>
                  <a:pt x="4834312" y="4912198"/>
                  <a:pt x="4740122" y="4816120"/>
                  <a:pt x="4627959" y="4832092"/>
                </a:cubicBezTo>
                <a:cubicBezTo>
                  <a:pt x="4515796" y="4848064"/>
                  <a:pt x="4441683" y="4824841"/>
                  <a:pt x="4367070" y="4832092"/>
                </a:cubicBezTo>
                <a:cubicBezTo>
                  <a:pt x="4292457" y="4839343"/>
                  <a:pt x="4172399" y="4825941"/>
                  <a:pt x="4004092" y="4832092"/>
                </a:cubicBezTo>
                <a:cubicBezTo>
                  <a:pt x="3835785" y="4838243"/>
                  <a:pt x="3702900" y="4822817"/>
                  <a:pt x="3539028" y="4832092"/>
                </a:cubicBezTo>
                <a:cubicBezTo>
                  <a:pt x="3375156" y="4841367"/>
                  <a:pt x="3134717" y="4770332"/>
                  <a:pt x="2971876" y="4832092"/>
                </a:cubicBezTo>
                <a:cubicBezTo>
                  <a:pt x="2809035" y="4893852"/>
                  <a:pt x="2759065" y="4806659"/>
                  <a:pt x="2608899" y="4832092"/>
                </a:cubicBezTo>
                <a:cubicBezTo>
                  <a:pt x="2458733" y="4857525"/>
                  <a:pt x="2026814" y="4771011"/>
                  <a:pt x="1837572" y="4832092"/>
                </a:cubicBezTo>
                <a:cubicBezTo>
                  <a:pt x="1648330" y="4893173"/>
                  <a:pt x="1551887" y="4776046"/>
                  <a:pt x="1270420" y="4832092"/>
                </a:cubicBezTo>
                <a:cubicBezTo>
                  <a:pt x="988953" y="4888138"/>
                  <a:pt x="713872" y="4756313"/>
                  <a:pt x="499094" y="4832092"/>
                </a:cubicBezTo>
                <a:cubicBezTo>
                  <a:pt x="284316" y="4907871"/>
                  <a:pt x="218825" y="4810744"/>
                  <a:pt x="0" y="4832092"/>
                </a:cubicBezTo>
                <a:cubicBezTo>
                  <a:pt x="-34276" y="4662727"/>
                  <a:pt x="37084" y="4508677"/>
                  <a:pt x="0" y="4343514"/>
                </a:cubicBezTo>
                <a:cubicBezTo>
                  <a:pt x="-37084" y="4178351"/>
                  <a:pt x="30722" y="4001389"/>
                  <a:pt x="0" y="3854936"/>
                </a:cubicBezTo>
                <a:cubicBezTo>
                  <a:pt x="-30722" y="3708483"/>
                  <a:pt x="15022" y="3499441"/>
                  <a:pt x="0" y="3269716"/>
                </a:cubicBezTo>
                <a:cubicBezTo>
                  <a:pt x="-15022" y="3039991"/>
                  <a:pt x="21466" y="2970994"/>
                  <a:pt x="0" y="2732816"/>
                </a:cubicBezTo>
                <a:cubicBezTo>
                  <a:pt x="-21466" y="2494638"/>
                  <a:pt x="22612" y="2301342"/>
                  <a:pt x="0" y="2099276"/>
                </a:cubicBezTo>
                <a:cubicBezTo>
                  <a:pt x="-22612" y="1897210"/>
                  <a:pt x="2153" y="1657589"/>
                  <a:pt x="0" y="1465735"/>
                </a:cubicBezTo>
                <a:cubicBezTo>
                  <a:pt x="-2153" y="1273881"/>
                  <a:pt x="35985" y="1171459"/>
                  <a:pt x="0" y="880515"/>
                </a:cubicBezTo>
                <a:cubicBezTo>
                  <a:pt x="-35985" y="589571"/>
                  <a:pt x="96146" y="43036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6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Altrusa District Three</a:t>
            </a:r>
          </a:p>
          <a:p>
            <a:pPr algn="ctr"/>
            <a: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Awards</a:t>
            </a:r>
            <a:r>
              <a:rPr lang="en-US" sz="8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88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48030-3EFC-471D-A92D-4E7538A68071}"/>
              </a:ext>
            </a:extLst>
          </p:cNvPr>
          <p:cNvSpPr txBox="1"/>
          <p:nvPr/>
        </p:nvSpPr>
        <p:spPr>
          <a:xfrm>
            <a:off x="344429" y="285182"/>
            <a:ext cx="11325057" cy="6314549"/>
          </a:xfrm>
          <a:custGeom>
            <a:avLst/>
            <a:gdLst>
              <a:gd name="csX0" fmla="*/ 0 w 11325057"/>
              <a:gd name="csY0" fmla="*/ 0 h 6314549"/>
              <a:gd name="csX1" fmla="*/ 482805 w 11325057"/>
              <a:gd name="csY1" fmla="*/ 0 h 6314549"/>
              <a:gd name="csX2" fmla="*/ 739109 w 11325057"/>
              <a:gd name="csY2" fmla="*/ 0 h 6314549"/>
              <a:gd name="csX3" fmla="*/ 1561666 w 11325057"/>
              <a:gd name="csY3" fmla="*/ 0 h 6314549"/>
              <a:gd name="csX4" fmla="*/ 2044471 w 11325057"/>
              <a:gd name="csY4" fmla="*/ 0 h 6314549"/>
              <a:gd name="csX5" fmla="*/ 2527276 w 11325057"/>
              <a:gd name="csY5" fmla="*/ 0 h 6314549"/>
              <a:gd name="csX6" fmla="*/ 3349833 w 11325057"/>
              <a:gd name="csY6" fmla="*/ 0 h 6314549"/>
              <a:gd name="csX7" fmla="*/ 3719387 w 11325057"/>
              <a:gd name="csY7" fmla="*/ 0 h 6314549"/>
              <a:gd name="csX8" fmla="*/ 4541944 w 11325057"/>
              <a:gd name="csY8" fmla="*/ 0 h 6314549"/>
              <a:gd name="csX9" fmla="*/ 5364501 w 11325057"/>
              <a:gd name="csY9" fmla="*/ 0 h 6314549"/>
              <a:gd name="csX10" fmla="*/ 5960556 w 11325057"/>
              <a:gd name="csY10" fmla="*/ 0 h 6314549"/>
              <a:gd name="csX11" fmla="*/ 6783113 w 11325057"/>
              <a:gd name="csY11" fmla="*/ 0 h 6314549"/>
              <a:gd name="csX12" fmla="*/ 7265918 w 11325057"/>
              <a:gd name="csY12" fmla="*/ 0 h 6314549"/>
              <a:gd name="csX13" fmla="*/ 7748723 w 11325057"/>
              <a:gd name="csY13" fmla="*/ 0 h 6314549"/>
              <a:gd name="csX14" fmla="*/ 8458029 w 11325057"/>
              <a:gd name="csY14" fmla="*/ 0 h 6314549"/>
              <a:gd name="csX15" fmla="*/ 8940834 w 11325057"/>
              <a:gd name="csY15" fmla="*/ 0 h 6314549"/>
              <a:gd name="csX16" fmla="*/ 9763391 w 11325057"/>
              <a:gd name="csY16" fmla="*/ 0 h 6314549"/>
              <a:gd name="csX17" fmla="*/ 10585948 w 11325057"/>
              <a:gd name="csY17" fmla="*/ 0 h 6314549"/>
              <a:gd name="csX18" fmla="*/ 11325057 w 11325057"/>
              <a:gd name="csY18" fmla="*/ 0 h 6314549"/>
              <a:gd name="csX19" fmla="*/ 11325057 w 11325057"/>
              <a:gd name="csY19" fmla="*/ 510904 h 6314549"/>
              <a:gd name="csX20" fmla="*/ 11325057 w 11325057"/>
              <a:gd name="csY20" fmla="*/ 895518 h 6314549"/>
              <a:gd name="csX21" fmla="*/ 11325057 w 11325057"/>
              <a:gd name="csY21" fmla="*/ 1343277 h 6314549"/>
              <a:gd name="csX22" fmla="*/ 11325057 w 11325057"/>
              <a:gd name="csY22" fmla="*/ 1980472 h 6314549"/>
              <a:gd name="csX23" fmla="*/ 11325057 w 11325057"/>
              <a:gd name="csY23" fmla="*/ 2491377 h 6314549"/>
              <a:gd name="csX24" fmla="*/ 11325057 w 11325057"/>
              <a:gd name="csY24" fmla="*/ 2939136 h 6314549"/>
              <a:gd name="csX25" fmla="*/ 11325057 w 11325057"/>
              <a:gd name="csY25" fmla="*/ 3576331 h 6314549"/>
              <a:gd name="csX26" fmla="*/ 11325057 w 11325057"/>
              <a:gd name="csY26" fmla="*/ 4150381 h 6314549"/>
              <a:gd name="csX27" fmla="*/ 11325057 w 11325057"/>
              <a:gd name="csY27" fmla="*/ 4724431 h 6314549"/>
              <a:gd name="csX28" fmla="*/ 11325057 w 11325057"/>
              <a:gd name="csY28" fmla="*/ 5424772 h 6314549"/>
              <a:gd name="csX29" fmla="*/ 11325057 w 11325057"/>
              <a:gd name="csY29" fmla="*/ 6314549 h 6314549"/>
              <a:gd name="csX30" fmla="*/ 11068753 w 11325057"/>
              <a:gd name="csY30" fmla="*/ 6314549 h 6314549"/>
              <a:gd name="csX31" fmla="*/ 10359447 w 11325057"/>
              <a:gd name="csY31" fmla="*/ 6314549 h 6314549"/>
              <a:gd name="csX32" fmla="*/ 10103143 w 11325057"/>
              <a:gd name="csY32" fmla="*/ 6314549 h 6314549"/>
              <a:gd name="csX33" fmla="*/ 9393837 w 11325057"/>
              <a:gd name="csY33" fmla="*/ 6314549 h 6314549"/>
              <a:gd name="csX34" fmla="*/ 9024282 w 11325057"/>
              <a:gd name="csY34" fmla="*/ 6314549 h 6314549"/>
              <a:gd name="csX35" fmla="*/ 8767978 w 11325057"/>
              <a:gd name="csY35" fmla="*/ 6314549 h 6314549"/>
              <a:gd name="csX36" fmla="*/ 8398424 w 11325057"/>
              <a:gd name="csY36" fmla="*/ 6314549 h 6314549"/>
              <a:gd name="csX37" fmla="*/ 7689118 w 11325057"/>
              <a:gd name="csY37" fmla="*/ 6314549 h 6314549"/>
              <a:gd name="csX38" fmla="*/ 7319563 w 11325057"/>
              <a:gd name="csY38" fmla="*/ 6314549 h 6314549"/>
              <a:gd name="csX39" fmla="*/ 7063259 w 11325057"/>
              <a:gd name="csY39" fmla="*/ 6314549 h 6314549"/>
              <a:gd name="csX40" fmla="*/ 6693705 w 11325057"/>
              <a:gd name="csY40" fmla="*/ 6314549 h 6314549"/>
              <a:gd name="csX41" fmla="*/ 6210900 w 11325057"/>
              <a:gd name="csY41" fmla="*/ 6314549 h 6314549"/>
              <a:gd name="csX42" fmla="*/ 5614844 w 11325057"/>
              <a:gd name="csY42" fmla="*/ 6314549 h 6314549"/>
              <a:gd name="csX43" fmla="*/ 5245290 w 11325057"/>
              <a:gd name="csY43" fmla="*/ 6314549 h 6314549"/>
              <a:gd name="csX44" fmla="*/ 4422733 w 11325057"/>
              <a:gd name="csY44" fmla="*/ 6314549 h 6314549"/>
              <a:gd name="csX45" fmla="*/ 3826677 w 11325057"/>
              <a:gd name="csY45" fmla="*/ 6314549 h 6314549"/>
              <a:gd name="csX46" fmla="*/ 3004120 w 11325057"/>
              <a:gd name="csY46" fmla="*/ 6314549 h 6314549"/>
              <a:gd name="csX47" fmla="*/ 2294814 w 11325057"/>
              <a:gd name="csY47" fmla="*/ 6314549 h 6314549"/>
              <a:gd name="csX48" fmla="*/ 1812009 w 11325057"/>
              <a:gd name="csY48" fmla="*/ 6314549 h 6314549"/>
              <a:gd name="csX49" fmla="*/ 1102703 w 11325057"/>
              <a:gd name="csY49" fmla="*/ 6314549 h 6314549"/>
              <a:gd name="csX50" fmla="*/ 733148 w 11325057"/>
              <a:gd name="csY50" fmla="*/ 6314549 h 6314549"/>
              <a:gd name="csX51" fmla="*/ 0 w 11325057"/>
              <a:gd name="csY51" fmla="*/ 6314549 h 6314549"/>
              <a:gd name="csX52" fmla="*/ 0 w 11325057"/>
              <a:gd name="csY52" fmla="*/ 5929936 h 6314549"/>
              <a:gd name="csX53" fmla="*/ 0 w 11325057"/>
              <a:gd name="csY53" fmla="*/ 5229595 h 6314549"/>
              <a:gd name="csX54" fmla="*/ 0 w 11325057"/>
              <a:gd name="csY54" fmla="*/ 4592399 h 6314549"/>
              <a:gd name="csX55" fmla="*/ 0 w 11325057"/>
              <a:gd name="csY55" fmla="*/ 3955204 h 6314549"/>
              <a:gd name="csX56" fmla="*/ 0 w 11325057"/>
              <a:gd name="csY56" fmla="*/ 3318008 h 6314549"/>
              <a:gd name="csX57" fmla="*/ 0 w 11325057"/>
              <a:gd name="csY57" fmla="*/ 2870250 h 6314549"/>
              <a:gd name="csX58" fmla="*/ 0 w 11325057"/>
              <a:gd name="csY58" fmla="*/ 2169909 h 6314549"/>
              <a:gd name="csX59" fmla="*/ 0 w 11325057"/>
              <a:gd name="csY59" fmla="*/ 1595859 h 6314549"/>
              <a:gd name="csX60" fmla="*/ 0 w 11325057"/>
              <a:gd name="csY60" fmla="*/ 1211245 h 6314549"/>
              <a:gd name="csX61" fmla="*/ 0 w 11325057"/>
              <a:gd name="csY61" fmla="*/ 637195 h 6314549"/>
              <a:gd name="csX62" fmla="*/ 0 w 11325057"/>
              <a:gd name="csY62" fmla="*/ 0 h 631454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11325057" h="6314549" extrusionOk="0">
                <a:moveTo>
                  <a:pt x="0" y="0"/>
                </a:moveTo>
                <a:cubicBezTo>
                  <a:pt x="171911" y="-20465"/>
                  <a:pt x="262162" y="51809"/>
                  <a:pt x="482805" y="0"/>
                </a:cubicBezTo>
                <a:cubicBezTo>
                  <a:pt x="703448" y="-51809"/>
                  <a:pt x="682891" y="8280"/>
                  <a:pt x="739109" y="0"/>
                </a:cubicBezTo>
                <a:cubicBezTo>
                  <a:pt x="795327" y="-8280"/>
                  <a:pt x="1163263" y="37366"/>
                  <a:pt x="1561666" y="0"/>
                </a:cubicBezTo>
                <a:cubicBezTo>
                  <a:pt x="1960069" y="-37366"/>
                  <a:pt x="1807210" y="29479"/>
                  <a:pt x="2044471" y="0"/>
                </a:cubicBezTo>
                <a:cubicBezTo>
                  <a:pt x="2281733" y="-29479"/>
                  <a:pt x="2378926" y="23099"/>
                  <a:pt x="2527276" y="0"/>
                </a:cubicBezTo>
                <a:cubicBezTo>
                  <a:pt x="2675626" y="-23099"/>
                  <a:pt x="3137813" y="9023"/>
                  <a:pt x="3349833" y="0"/>
                </a:cubicBezTo>
                <a:cubicBezTo>
                  <a:pt x="3561853" y="-9023"/>
                  <a:pt x="3606526" y="17194"/>
                  <a:pt x="3719387" y="0"/>
                </a:cubicBezTo>
                <a:cubicBezTo>
                  <a:pt x="3832248" y="-17194"/>
                  <a:pt x="4374606" y="65752"/>
                  <a:pt x="4541944" y="0"/>
                </a:cubicBezTo>
                <a:cubicBezTo>
                  <a:pt x="4709282" y="-65752"/>
                  <a:pt x="4978026" y="4461"/>
                  <a:pt x="5364501" y="0"/>
                </a:cubicBezTo>
                <a:cubicBezTo>
                  <a:pt x="5750976" y="-4461"/>
                  <a:pt x="5667114" y="16479"/>
                  <a:pt x="5960556" y="0"/>
                </a:cubicBezTo>
                <a:cubicBezTo>
                  <a:pt x="6253999" y="-16479"/>
                  <a:pt x="6377253" y="28582"/>
                  <a:pt x="6783113" y="0"/>
                </a:cubicBezTo>
                <a:cubicBezTo>
                  <a:pt x="7188973" y="-28582"/>
                  <a:pt x="7053342" y="15773"/>
                  <a:pt x="7265918" y="0"/>
                </a:cubicBezTo>
                <a:cubicBezTo>
                  <a:pt x="7478495" y="-15773"/>
                  <a:pt x="7591292" y="32423"/>
                  <a:pt x="7748723" y="0"/>
                </a:cubicBezTo>
                <a:cubicBezTo>
                  <a:pt x="7906154" y="-32423"/>
                  <a:pt x="8302931" y="59807"/>
                  <a:pt x="8458029" y="0"/>
                </a:cubicBezTo>
                <a:cubicBezTo>
                  <a:pt x="8613127" y="-59807"/>
                  <a:pt x="8759421" y="11728"/>
                  <a:pt x="8940834" y="0"/>
                </a:cubicBezTo>
                <a:cubicBezTo>
                  <a:pt x="9122248" y="-11728"/>
                  <a:pt x="9537306" y="23358"/>
                  <a:pt x="9763391" y="0"/>
                </a:cubicBezTo>
                <a:cubicBezTo>
                  <a:pt x="9989476" y="-23358"/>
                  <a:pt x="10316987" y="38921"/>
                  <a:pt x="10585948" y="0"/>
                </a:cubicBezTo>
                <a:cubicBezTo>
                  <a:pt x="10854909" y="-38921"/>
                  <a:pt x="11103852" y="11571"/>
                  <a:pt x="11325057" y="0"/>
                </a:cubicBezTo>
                <a:cubicBezTo>
                  <a:pt x="11332956" y="236761"/>
                  <a:pt x="11301758" y="366414"/>
                  <a:pt x="11325057" y="510904"/>
                </a:cubicBezTo>
                <a:cubicBezTo>
                  <a:pt x="11348356" y="655394"/>
                  <a:pt x="11284281" y="789109"/>
                  <a:pt x="11325057" y="895518"/>
                </a:cubicBezTo>
                <a:cubicBezTo>
                  <a:pt x="11365833" y="1001927"/>
                  <a:pt x="11272319" y="1237170"/>
                  <a:pt x="11325057" y="1343277"/>
                </a:cubicBezTo>
                <a:cubicBezTo>
                  <a:pt x="11377795" y="1449384"/>
                  <a:pt x="11282539" y="1802314"/>
                  <a:pt x="11325057" y="1980472"/>
                </a:cubicBezTo>
                <a:cubicBezTo>
                  <a:pt x="11367575" y="2158630"/>
                  <a:pt x="11285601" y="2365352"/>
                  <a:pt x="11325057" y="2491377"/>
                </a:cubicBezTo>
                <a:cubicBezTo>
                  <a:pt x="11364513" y="2617403"/>
                  <a:pt x="11278792" y="2740352"/>
                  <a:pt x="11325057" y="2939136"/>
                </a:cubicBezTo>
                <a:cubicBezTo>
                  <a:pt x="11371322" y="3137920"/>
                  <a:pt x="11318697" y="3320716"/>
                  <a:pt x="11325057" y="3576331"/>
                </a:cubicBezTo>
                <a:cubicBezTo>
                  <a:pt x="11331417" y="3831946"/>
                  <a:pt x="11266527" y="4000516"/>
                  <a:pt x="11325057" y="4150381"/>
                </a:cubicBezTo>
                <a:cubicBezTo>
                  <a:pt x="11383587" y="4300246"/>
                  <a:pt x="11306418" y="4476104"/>
                  <a:pt x="11325057" y="4724431"/>
                </a:cubicBezTo>
                <a:cubicBezTo>
                  <a:pt x="11343696" y="4972758"/>
                  <a:pt x="11241077" y="5131276"/>
                  <a:pt x="11325057" y="5424772"/>
                </a:cubicBezTo>
                <a:cubicBezTo>
                  <a:pt x="11409037" y="5718268"/>
                  <a:pt x="11278557" y="6093610"/>
                  <a:pt x="11325057" y="6314549"/>
                </a:cubicBezTo>
                <a:cubicBezTo>
                  <a:pt x="11218538" y="6328047"/>
                  <a:pt x="11161902" y="6307515"/>
                  <a:pt x="11068753" y="6314549"/>
                </a:cubicBezTo>
                <a:cubicBezTo>
                  <a:pt x="10975604" y="6321583"/>
                  <a:pt x="10502227" y="6245831"/>
                  <a:pt x="10359447" y="6314549"/>
                </a:cubicBezTo>
                <a:cubicBezTo>
                  <a:pt x="10216667" y="6383267"/>
                  <a:pt x="10173120" y="6312868"/>
                  <a:pt x="10103143" y="6314549"/>
                </a:cubicBezTo>
                <a:cubicBezTo>
                  <a:pt x="10033166" y="6316230"/>
                  <a:pt x="9729818" y="6255738"/>
                  <a:pt x="9393837" y="6314549"/>
                </a:cubicBezTo>
                <a:cubicBezTo>
                  <a:pt x="9057856" y="6373360"/>
                  <a:pt x="9144791" y="6272103"/>
                  <a:pt x="9024282" y="6314549"/>
                </a:cubicBezTo>
                <a:cubicBezTo>
                  <a:pt x="8903774" y="6356995"/>
                  <a:pt x="8893840" y="6295325"/>
                  <a:pt x="8767978" y="6314549"/>
                </a:cubicBezTo>
                <a:cubicBezTo>
                  <a:pt x="8642116" y="6333773"/>
                  <a:pt x="8564464" y="6314085"/>
                  <a:pt x="8398424" y="6314549"/>
                </a:cubicBezTo>
                <a:cubicBezTo>
                  <a:pt x="8232384" y="6315013"/>
                  <a:pt x="7959346" y="6244385"/>
                  <a:pt x="7689118" y="6314549"/>
                </a:cubicBezTo>
                <a:cubicBezTo>
                  <a:pt x="7418890" y="6384713"/>
                  <a:pt x="7469412" y="6287349"/>
                  <a:pt x="7319563" y="6314549"/>
                </a:cubicBezTo>
                <a:cubicBezTo>
                  <a:pt x="7169714" y="6341749"/>
                  <a:pt x="7187949" y="6300695"/>
                  <a:pt x="7063259" y="6314549"/>
                </a:cubicBezTo>
                <a:cubicBezTo>
                  <a:pt x="6938569" y="6328403"/>
                  <a:pt x="6775590" y="6305107"/>
                  <a:pt x="6693705" y="6314549"/>
                </a:cubicBezTo>
                <a:cubicBezTo>
                  <a:pt x="6611820" y="6323991"/>
                  <a:pt x="6331237" y="6279990"/>
                  <a:pt x="6210900" y="6314549"/>
                </a:cubicBezTo>
                <a:cubicBezTo>
                  <a:pt x="6090564" y="6349108"/>
                  <a:pt x="5892987" y="6253543"/>
                  <a:pt x="5614844" y="6314549"/>
                </a:cubicBezTo>
                <a:cubicBezTo>
                  <a:pt x="5336701" y="6375555"/>
                  <a:pt x="5365554" y="6302476"/>
                  <a:pt x="5245290" y="6314549"/>
                </a:cubicBezTo>
                <a:cubicBezTo>
                  <a:pt x="5125026" y="6326622"/>
                  <a:pt x="4811239" y="6291019"/>
                  <a:pt x="4422733" y="6314549"/>
                </a:cubicBezTo>
                <a:cubicBezTo>
                  <a:pt x="4034227" y="6338079"/>
                  <a:pt x="4076230" y="6276889"/>
                  <a:pt x="3826677" y="6314549"/>
                </a:cubicBezTo>
                <a:cubicBezTo>
                  <a:pt x="3577124" y="6352209"/>
                  <a:pt x="3394942" y="6221783"/>
                  <a:pt x="3004120" y="6314549"/>
                </a:cubicBezTo>
                <a:cubicBezTo>
                  <a:pt x="2613298" y="6407315"/>
                  <a:pt x="2576820" y="6239795"/>
                  <a:pt x="2294814" y="6314549"/>
                </a:cubicBezTo>
                <a:cubicBezTo>
                  <a:pt x="2012808" y="6389303"/>
                  <a:pt x="1979274" y="6290523"/>
                  <a:pt x="1812009" y="6314549"/>
                </a:cubicBezTo>
                <a:cubicBezTo>
                  <a:pt x="1644745" y="6338575"/>
                  <a:pt x="1301329" y="6300960"/>
                  <a:pt x="1102703" y="6314549"/>
                </a:cubicBezTo>
                <a:cubicBezTo>
                  <a:pt x="904077" y="6328138"/>
                  <a:pt x="850716" y="6305579"/>
                  <a:pt x="733148" y="6314549"/>
                </a:cubicBezTo>
                <a:cubicBezTo>
                  <a:pt x="615581" y="6323519"/>
                  <a:pt x="196811" y="6281109"/>
                  <a:pt x="0" y="6314549"/>
                </a:cubicBezTo>
                <a:cubicBezTo>
                  <a:pt x="-700" y="6177009"/>
                  <a:pt x="808" y="6010091"/>
                  <a:pt x="0" y="5929936"/>
                </a:cubicBezTo>
                <a:cubicBezTo>
                  <a:pt x="-808" y="5849781"/>
                  <a:pt x="17780" y="5494120"/>
                  <a:pt x="0" y="5229595"/>
                </a:cubicBezTo>
                <a:cubicBezTo>
                  <a:pt x="-17780" y="4965070"/>
                  <a:pt x="35643" y="4871273"/>
                  <a:pt x="0" y="4592399"/>
                </a:cubicBezTo>
                <a:cubicBezTo>
                  <a:pt x="-35643" y="4313525"/>
                  <a:pt x="70452" y="4239679"/>
                  <a:pt x="0" y="3955204"/>
                </a:cubicBezTo>
                <a:cubicBezTo>
                  <a:pt x="-70452" y="3670729"/>
                  <a:pt x="74236" y="3487141"/>
                  <a:pt x="0" y="3318008"/>
                </a:cubicBezTo>
                <a:cubicBezTo>
                  <a:pt x="-74236" y="3148875"/>
                  <a:pt x="15343" y="3033524"/>
                  <a:pt x="0" y="2870250"/>
                </a:cubicBezTo>
                <a:cubicBezTo>
                  <a:pt x="-15343" y="2706976"/>
                  <a:pt x="24509" y="2484018"/>
                  <a:pt x="0" y="2169909"/>
                </a:cubicBezTo>
                <a:cubicBezTo>
                  <a:pt x="-24509" y="1855800"/>
                  <a:pt x="2793" y="1803705"/>
                  <a:pt x="0" y="1595859"/>
                </a:cubicBezTo>
                <a:cubicBezTo>
                  <a:pt x="-2793" y="1388013"/>
                  <a:pt x="24048" y="1389297"/>
                  <a:pt x="0" y="1211245"/>
                </a:cubicBezTo>
                <a:cubicBezTo>
                  <a:pt x="-24048" y="1033193"/>
                  <a:pt x="39928" y="827067"/>
                  <a:pt x="0" y="637195"/>
                </a:cubicBezTo>
                <a:cubicBezTo>
                  <a:pt x="-39928" y="447323"/>
                  <a:pt x="70933" y="154353"/>
                  <a:pt x="0" y="0"/>
                </a:cubicBezTo>
                <a:close/>
              </a:path>
            </a:pathLst>
          </a:custGeom>
          <a:noFill/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Ernestine Milner Program </a:t>
            </a:r>
          </a:p>
          <a:p>
            <a:pPr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Excellence Award</a:t>
            </a: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Charlotte, NC</a:t>
            </a: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Gainesville, FL</a:t>
            </a: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Lake City, FL</a:t>
            </a: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North Georgia, GA</a:t>
            </a: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Ocala, FL</a:t>
            </a: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Orlando-Winter Park, FL</a:t>
            </a: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Raleigh, NC</a:t>
            </a:r>
          </a:p>
          <a:p>
            <a:pPr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Starke, FL </a:t>
            </a:r>
            <a:r>
              <a:rPr lang="en-US" sz="3400" b="1" dirty="0">
                <a:latin typeface="Franklin Gothic Medium" panose="020B0603020102020204" pitchFamily="34" charset="0"/>
              </a:rPr>
              <a:t>       </a:t>
            </a:r>
          </a:p>
        </p:txBody>
      </p:sp>
      <p:pic>
        <p:nvPicPr>
          <p:cNvPr id="7" name="C:\Users\Colleen\Documents\Altrusa District\Pics\milner_jpg_files\milner.jpg" descr="C:\Users\Colleen\Documents\Altrusa District\Pics\milner_jpg_files\milner.jpg">
            <a:extLst>
              <a:ext uri="{FF2B5EF4-FFF2-40B4-BE49-F238E27FC236}">
                <a16:creationId xmlns:a16="http://schemas.microsoft.com/office/drawing/2014/main" id="{5BBF8F80-2358-48D5-8802-2BE7A5DE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86800" y="285182"/>
            <a:ext cx="3160771" cy="4395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6586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4797A-814C-4F36-A8B4-B2D931FEF00E}"/>
              </a:ext>
            </a:extLst>
          </p:cNvPr>
          <p:cNvSpPr txBox="1"/>
          <p:nvPr/>
        </p:nvSpPr>
        <p:spPr>
          <a:xfrm>
            <a:off x="354875" y="286469"/>
            <a:ext cx="109409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Ernestine Milner Program Excellence Award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B444E-0EA9-4E79-8143-C94592AD66EE}"/>
              </a:ext>
            </a:extLst>
          </p:cNvPr>
          <p:cNvSpPr txBox="1"/>
          <p:nvPr/>
        </p:nvSpPr>
        <p:spPr>
          <a:xfrm>
            <a:off x="354874" y="1540579"/>
            <a:ext cx="10739846" cy="4726294"/>
          </a:xfrm>
          <a:custGeom>
            <a:avLst/>
            <a:gdLst>
              <a:gd name="csX0" fmla="*/ 0 w 10739846"/>
              <a:gd name="csY0" fmla="*/ 0 h 4726294"/>
              <a:gd name="csX1" fmla="*/ 704057 w 10739846"/>
              <a:gd name="csY1" fmla="*/ 0 h 4726294"/>
              <a:gd name="csX2" fmla="*/ 1300715 w 10739846"/>
              <a:gd name="csY2" fmla="*/ 0 h 4726294"/>
              <a:gd name="csX3" fmla="*/ 2004771 w 10739846"/>
              <a:gd name="csY3" fmla="*/ 0 h 4726294"/>
              <a:gd name="csX4" fmla="*/ 2601429 w 10739846"/>
              <a:gd name="csY4" fmla="*/ 0 h 4726294"/>
              <a:gd name="csX5" fmla="*/ 3198087 w 10739846"/>
              <a:gd name="csY5" fmla="*/ 0 h 4726294"/>
              <a:gd name="csX6" fmla="*/ 3794746 w 10739846"/>
              <a:gd name="csY6" fmla="*/ 0 h 4726294"/>
              <a:gd name="csX7" fmla="*/ 4069208 w 10739846"/>
              <a:gd name="csY7" fmla="*/ 0 h 4726294"/>
              <a:gd name="csX8" fmla="*/ 4773265 w 10739846"/>
              <a:gd name="csY8" fmla="*/ 0 h 4726294"/>
              <a:gd name="csX9" fmla="*/ 5047728 w 10739846"/>
              <a:gd name="csY9" fmla="*/ 0 h 4726294"/>
              <a:gd name="csX10" fmla="*/ 5644386 w 10739846"/>
              <a:gd name="csY10" fmla="*/ 0 h 4726294"/>
              <a:gd name="csX11" fmla="*/ 6455841 w 10739846"/>
              <a:gd name="csY11" fmla="*/ 0 h 4726294"/>
              <a:gd name="csX12" fmla="*/ 7267296 w 10739846"/>
              <a:gd name="csY12" fmla="*/ 0 h 4726294"/>
              <a:gd name="csX13" fmla="*/ 7971352 w 10739846"/>
              <a:gd name="csY13" fmla="*/ 0 h 4726294"/>
              <a:gd name="csX14" fmla="*/ 8460612 w 10739846"/>
              <a:gd name="csY14" fmla="*/ 0 h 4726294"/>
              <a:gd name="csX15" fmla="*/ 8735075 w 10739846"/>
              <a:gd name="csY15" fmla="*/ 0 h 4726294"/>
              <a:gd name="csX16" fmla="*/ 9224334 w 10739846"/>
              <a:gd name="csY16" fmla="*/ 0 h 4726294"/>
              <a:gd name="csX17" fmla="*/ 9928391 w 10739846"/>
              <a:gd name="csY17" fmla="*/ 0 h 4726294"/>
              <a:gd name="csX18" fmla="*/ 10739846 w 10739846"/>
              <a:gd name="csY18" fmla="*/ 0 h 4726294"/>
              <a:gd name="csX19" fmla="*/ 10739846 w 10739846"/>
              <a:gd name="csY19" fmla="*/ 448998 h 4726294"/>
              <a:gd name="csX20" fmla="*/ 10739846 w 10739846"/>
              <a:gd name="csY20" fmla="*/ 945259 h 4726294"/>
              <a:gd name="csX21" fmla="*/ 10739846 w 10739846"/>
              <a:gd name="csY21" fmla="*/ 1630571 h 4726294"/>
              <a:gd name="csX22" fmla="*/ 10739846 w 10739846"/>
              <a:gd name="csY22" fmla="*/ 2126832 h 4726294"/>
              <a:gd name="csX23" fmla="*/ 10739846 w 10739846"/>
              <a:gd name="csY23" fmla="*/ 2764882 h 4726294"/>
              <a:gd name="csX24" fmla="*/ 10739846 w 10739846"/>
              <a:gd name="csY24" fmla="*/ 3450195 h 4726294"/>
              <a:gd name="csX25" fmla="*/ 10739846 w 10739846"/>
              <a:gd name="csY25" fmla="*/ 3899193 h 4726294"/>
              <a:gd name="csX26" fmla="*/ 10739846 w 10739846"/>
              <a:gd name="csY26" fmla="*/ 4726294 h 4726294"/>
              <a:gd name="csX27" fmla="*/ 9928391 w 10739846"/>
              <a:gd name="csY27" fmla="*/ 4726294 h 4726294"/>
              <a:gd name="csX28" fmla="*/ 9116936 w 10739846"/>
              <a:gd name="csY28" fmla="*/ 4726294 h 4726294"/>
              <a:gd name="csX29" fmla="*/ 8627676 w 10739846"/>
              <a:gd name="csY29" fmla="*/ 4726294 h 4726294"/>
              <a:gd name="csX30" fmla="*/ 8031018 w 10739846"/>
              <a:gd name="csY30" fmla="*/ 4726294 h 4726294"/>
              <a:gd name="csX31" fmla="*/ 7649157 w 10739846"/>
              <a:gd name="csY31" fmla="*/ 4726294 h 4726294"/>
              <a:gd name="csX32" fmla="*/ 6945100 w 10739846"/>
              <a:gd name="csY32" fmla="*/ 4726294 h 4726294"/>
              <a:gd name="csX33" fmla="*/ 6133645 w 10739846"/>
              <a:gd name="csY33" fmla="*/ 4726294 h 4726294"/>
              <a:gd name="csX34" fmla="*/ 5644386 w 10739846"/>
              <a:gd name="csY34" fmla="*/ 4726294 h 4726294"/>
              <a:gd name="csX35" fmla="*/ 4832931 w 10739846"/>
              <a:gd name="csY35" fmla="*/ 4726294 h 4726294"/>
              <a:gd name="csX36" fmla="*/ 4236273 w 10739846"/>
              <a:gd name="csY36" fmla="*/ 4726294 h 4726294"/>
              <a:gd name="csX37" fmla="*/ 3424818 w 10739846"/>
              <a:gd name="csY37" fmla="*/ 4726294 h 4726294"/>
              <a:gd name="csX38" fmla="*/ 2613363 w 10739846"/>
              <a:gd name="csY38" fmla="*/ 4726294 h 4726294"/>
              <a:gd name="csX39" fmla="*/ 2231501 w 10739846"/>
              <a:gd name="csY39" fmla="*/ 4726294 h 4726294"/>
              <a:gd name="csX40" fmla="*/ 1742242 w 10739846"/>
              <a:gd name="csY40" fmla="*/ 4726294 h 4726294"/>
              <a:gd name="csX41" fmla="*/ 1145584 w 10739846"/>
              <a:gd name="csY41" fmla="*/ 4726294 h 4726294"/>
              <a:gd name="csX42" fmla="*/ 548925 w 10739846"/>
              <a:gd name="csY42" fmla="*/ 4726294 h 4726294"/>
              <a:gd name="csX43" fmla="*/ 0 w 10739846"/>
              <a:gd name="csY43" fmla="*/ 4726294 h 4726294"/>
              <a:gd name="csX44" fmla="*/ 0 w 10739846"/>
              <a:gd name="csY44" fmla="*/ 4230033 h 4726294"/>
              <a:gd name="csX45" fmla="*/ 0 w 10739846"/>
              <a:gd name="csY45" fmla="*/ 3544721 h 4726294"/>
              <a:gd name="csX46" fmla="*/ 0 w 10739846"/>
              <a:gd name="csY46" fmla="*/ 3001197 h 4726294"/>
              <a:gd name="csX47" fmla="*/ 0 w 10739846"/>
              <a:gd name="csY47" fmla="*/ 2315884 h 4726294"/>
              <a:gd name="csX48" fmla="*/ 0 w 10739846"/>
              <a:gd name="csY48" fmla="*/ 1772360 h 4726294"/>
              <a:gd name="csX49" fmla="*/ 0 w 10739846"/>
              <a:gd name="csY49" fmla="*/ 1134311 h 4726294"/>
              <a:gd name="csX50" fmla="*/ 0 w 10739846"/>
              <a:gd name="csY50" fmla="*/ 638050 h 4726294"/>
              <a:gd name="csX51" fmla="*/ 0 w 10739846"/>
              <a:gd name="csY51" fmla="*/ 0 h 472629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0739846" h="4726294" fill="none" extrusionOk="0">
                <a:moveTo>
                  <a:pt x="0" y="0"/>
                </a:moveTo>
                <a:cubicBezTo>
                  <a:pt x="191092" y="-48601"/>
                  <a:pt x="478644" y="74451"/>
                  <a:pt x="704057" y="0"/>
                </a:cubicBezTo>
                <a:cubicBezTo>
                  <a:pt x="929470" y="-74451"/>
                  <a:pt x="1170573" y="69567"/>
                  <a:pt x="1300715" y="0"/>
                </a:cubicBezTo>
                <a:cubicBezTo>
                  <a:pt x="1430857" y="-69567"/>
                  <a:pt x="1750822" y="14529"/>
                  <a:pt x="2004771" y="0"/>
                </a:cubicBezTo>
                <a:cubicBezTo>
                  <a:pt x="2258720" y="-14529"/>
                  <a:pt x="2458439" y="66993"/>
                  <a:pt x="2601429" y="0"/>
                </a:cubicBezTo>
                <a:cubicBezTo>
                  <a:pt x="2744419" y="-66993"/>
                  <a:pt x="2978218" y="7880"/>
                  <a:pt x="3198087" y="0"/>
                </a:cubicBezTo>
                <a:cubicBezTo>
                  <a:pt x="3417956" y="-7880"/>
                  <a:pt x="3544634" y="14499"/>
                  <a:pt x="3794746" y="0"/>
                </a:cubicBezTo>
                <a:cubicBezTo>
                  <a:pt x="4044858" y="-14499"/>
                  <a:pt x="3949008" y="10799"/>
                  <a:pt x="4069208" y="0"/>
                </a:cubicBezTo>
                <a:cubicBezTo>
                  <a:pt x="4189408" y="-10799"/>
                  <a:pt x="4607994" y="52190"/>
                  <a:pt x="4773265" y="0"/>
                </a:cubicBezTo>
                <a:cubicBezTo>
                  <a:pt x="4938536" y="-52190"/>
                  <a:pt x="4917106" y="20328"/>
                  <a:pt x="5047728" y="0"/>
                </a:cubicBezTo>
                <a:cubicBezTo>
                  <a:pt x="5178350" y="-20328"/>
                  <a:pt x="5363535" y="38175"/>
                  <a:pt x="5644386" y="0"/>
                </a:cubicBezTo>
                <a:cubicBezTo>
                  <a:pt x="5925237" y="-38175"/>
                  <a:pt x="6144917" y="88217"/>
                  <a:pt x="6455841" y="0"/>
                </a:cubicBezTo>
                <a:cubicBezTo>
                  <a:pt x="6766765" y="-88217"/>
                  <a:pt x="7100750" y="39272"/>
                  <a:pt x="7267296" y="0"/>
                </a:cubicBezTo>
                <a:cubicBezTo>
                  <a:pt x="7433842" y="-39272"/>
                  <a:pt x="7778618" y="37595"/>
                  <a:pt x="7971352" y="0"/>
                </a:cubicBezTo>
                <a:cubicBezTo>
                  <a:pt x="8164086" y="-37595"/>
                  <a:pt x="8282427" y="58639"/>
                  <a:pt x="8460612" y="0"/>
                </a:cubicBezTo>
                <a:cubicBezTo>
                  <a:pt x="8638797" y="-58639"/>
                  <a:pt x="8658802" y="32922"/>
                  <a:pt x="8735075" y="0"/>
                </a:cubicBezTo>
                <a:cubicBezTo>
                  <a:pt x="8811348" y="-32922"/>
                  <a:pt x="9003681" y="5962"/>
                  <a:pt x="9224334" y="0"/>
                </a:cubicBezTo>
                <a:cubicBezTo>
                  <a:pt x="9444987" y="-5962"/>
                  <a:pt x="9719232" y="56447"/>
                  <a:pt x="9928391" y="0"/>
                </a:cubicBezTo>
                <a:cubicBezTo>
                  <a:pt x="10137550" y="-56447"/>
                  <a:pt x="10360975" y="56746"/>
                  <a:pt x="10739846" y="0"/>
                </a:cubicBezTo>
                <a:cubicBezTo>
                  <a:pt x="10747858" y="140110"/>
                  <a:pt x="10716179" y="330343"/>
                  <a:pt x="10739846" y="448998"/>
                </a:cubicBezTo>
                <a:cubicBezTo>
                  <a:pt x="10763513" y="567653"/>
                  <a:pt x="10729001" y="819883"/>
                  <a:pt x="10739846" y="945259"/>
                </a:cubicBezTo>
                <a:cubicBezTo>
                  <a:pt x="10750691" y="1070635"/>
                  <a:pt x="10667561" y="1288566"/>
                  <a:pt x="10739846" y="1630571"/>
                </a:cubicBezTo>
                <a:cubicBezTo>
                  <a:pt x="10812131" y="1972576"/>
                  <a:pt x="10701043" y="1911124"/>
                  <a:pt x="10739846" y="2126832"/>
                </a:cubicBezTo>
                <a:cubicBezTo>
                  <a:pt x="10778649" y="2342540"/>
                  <a:pt x="10684076" y="2536452"/>
                  <a:pt x="10739846" y="2764882"/>
                </a:cubicBezTo>
                <a:cubicBezTo>
                  <a:pt x="10795616" y="2993312"/>
                  <a:pt x="10685567" y="3185620"/>
                  <a:pt x="10739846" y="3450195"/>
                </a:cubicBezTo>
                <a:cubicBezTo>
                  <a:pt x="10794125" y="3714770"/>
                  <a:pt x="10722320" y="3746405"/>
                  <a:pt x="10739846" y="3899193"/>
                </a:cubicBezTo>
                <a:cubicBezTo>
                  <a:pt x="10757372" y="4051981"/>
                  <a:pt x="10708780" y="4521002"/>
                  <a:pt x="10739846" y="4726294"/>
                </a:cubicBezTo>
                <a:cubicBezTo>
                  <a:pt x="10547799" y="4745103"/>
                  <a:pt x="10283143" y="4708172"/>
                  <a:pt x="9928391" y="4726294"/>
                </a:cubicBezTo>
                <a:cubicBezTo>
                  <a:pt x="9573639" y="4744416"/>
                  <a:pt x="9310325" y="4694956"/>
                  <a:pt x="9116936" y="4726294"/>
                </a:cubicBezTo>
                <a:cubicBezTo>
                  <a:pt x="8923548" y="4757632"/>
                  <a:pt x="8815937" y="4689330"/>
                  <a:pt x="8627676" y="4726294"/>
                </a:cubicBezTo>
                <a:cubicBezTo>
                  <a:pt x="8439415" y="4763258"/>
                  <a:pt x="8328002" y="4722271"/>
                  <a:pt x="8031018" y="4726294"/>
                </a:cubicBezTo>
                <a:cubicBezTo>
                  <a:pt x="7734034" y="4730317"/>
                  <a:pt x="7802694" y="4691568"/>
                  <a:pt x="7649157" y="4726294"/>
                </a:cubicBezTo>
                <a:cubicBezTo>
                  <a:pt x="7495620" y="4761020"/>
                  <a:pt x="7212725" y="4642057"/>
                  <a:pt x="6945100" y="4726294"/>
                </a:cubicBezTo>
                <a:cubicBezTo>
                  <a:pt x="6677475" y="4810531"/>
                  <a:pt x="6499987" y="4695947"/>
                  <a:pt x="6133645" y="4726294"/>
                </a:cubicBezTo>
                <a:cubicBezTo>
                  <a:pt x="5767303" y="4756641"/>
                  <a:pt x="5787261" y="4689105"/>
                  <a:pt x="5644386" y="4726294"/>
                </a:cubicBezTo>
                <a:cubicBezTo>
                  <a:pt x="5501511" y="4763483"/>
                  <a:pt x="5006857" y="4670873"/>
                  <a:pt x="4832931" y="4726294"/>
                </a:cubicBezTo>
                <a:cubicBezTo>
                  <a:pt x="4659005" y="4781715"/>
                  <a:pt x="4361602" y="4691460"/>
                  <a:pt x="4236273" y="4726294"/>
                </a:cubicBezTo>
                <a:cubicBezTo>
                  <a:pt x="4110944" y="4761128"/>
                  <a:pt x="3727360" y="4665599"/>
                  <a:pt x="3424818" y="4726294"/>
                </a:cubicBezTo>
                <a:cubicBezTo>
                  <a:pt x="3122276" y="4786989"/>
                  <a:pt x="2806367" y="4696522"/>
                  <a:pt x="2613363" y="4726294"/>
                </a:cubicBezTo>
                <a:cubicBezTo>
                  <a:pt x="2420359" y="4756066"/>
                  <a:pt x="2348931" y="4704404"/>
                  <a:pt x="2231501" y="4726294"/>
                </a:cubicBezTo>
                <a:cubicBezTo>
                  <a:pt x="2114071" y="4748184"/>
                  <a:pt x="1867977" y="4698328"/>
                  <a:pt x="1742242" y="4726294"/>
                </a:cubicBezTo>
                <a:cubicBezTo>
                  <a:pt x="1616507" y="4754260"/>
                  <a:pt x="1392496" y="4692592"/>
                  <a:pt x="1145584" y="4726294"/>
                </a:cubicBezTo>
                <a:cubicBezTo>
                  <a:pt x="898672" y="4759996"/>
                  <a:pt x="729609" y="4716718"/>
                  <a:pt x="548925" y="4726294"/>
                </a:cubicBezTo>
                <a:cubicBezTo>
                  <a:pt x="368241" y="4735870"/>
                  <a:pt x="202062" y="4695793"/>
                  <a:pt x="0" y="4726294"/>
                </a:cubicBezTo>
                <a:cubicBezTo>
                  <a:pt x="-5916" y="4566055"/>
                  <a:pt x="4103" y="4370340"/>
                  <a:pt x="0" y="4230033"/>
                </a:cubicBezTo>
                <a:cubicBezTo>
                  <a:pt x="-4103" y="4089726"/>
                  <a:pt x="22633" y="3786699"/>
                  <a:pt x="0" y="3544721"/>
                </a:cubicBezTo>
                <a:cubicBezTo>
                  <a:pt x="-22633" y="3302743"/>
                  <a:pt x="26831" y="3258791"/>
                  <a:pt x="0" y="3001197"/>
                </a:cubicBezTo>
                <a:cubicBezTo>
                  <a:pt x="-26831" y="2743603"/>
                  <a:pt x="29625" y="2648661"/>
                  <a:pt x="0" y="2315884"/>
                </a:cubicBezTo>
                <a:cubicBezTo>
                  <a:pt x="-29625" y="1983107"/>
                  <a:pt x="15414" y="2006124"/>
                  <a:pt x="0" y="1772360"/>
                </a:cubicBezTo>
                <a:cubicBezTo>
                  <a:pt x="-15414" y="1538596"/>
                  <a:pt x="29138" y="1354395"/>
                  <a:pt x="0" y="1134311"/>
                </a:cubicBezTo>
                <a:cubicBezTo>
                  <a:pt x="-29138" y="914227"/>
                  <a:pt x="16243" y="844563"/>
                  <a:pt x="0" y="638050"/>
                </a:cubicBezTo>
                <a:cubicBezTo>
                  <a:pt x="-16243" y="431537"/>
                  <a:pt x="15256" y="164041"/>
                  <a:pt x="0" y="0"/>
                </a:cubicBezTo>
                <a:close/>
              </a:path>
              <a:path w="10739846" h="4726294" stroke="0" extrusionOk="0">
                <a:moveTo>
                  <a:pt x="0" y="0"/>
                </a:moveTo>
                <a:cubicBezTo>
                  <a:pt x="224997" y="-7230"/>
                  <a:pt x="352167" y="34669"/>
                  <a:pt x="489260" y="0"/>
                </a:cubicBezTo>
                <a:cubicBezTo>
                  <a:pt x="626353" y="-34669"/>
                  <a:pt x="702763" y="6501"/>
                  <a:pt x="763722" y="0"/>
                </a:cubicBezTo>
                <a:cubicBezTo>
                  <a:pt x="824681" y="-6501"/>
                  <a:pt x="1393287" y="92367"/>
                  <a:pt x="1575177" y="0"/>
                </a:cubicBezTo>
                <a:cubicBezTo>
                  <a:pt x="1757067" y="-92367"/>
                  <a:pt x="1857409" y="4375"/>
                  <a:pt x="2064437" y="0"/>
                </a:cubicBezTo>
                <a:cubicBezTo>
                  <a:pt x="2271465" y="-4375"/>
                  <a:pt x="2398305" y="52136"/>
                  <a:pt x="2553697" y="0"/>
                </a:cubicBezTo>
                <a:cubicBezTo>
                  <a:pt x="2709089" y="-52136"/>
                  <a:pt x="3049513" y="85217"/>
                  <a:pt x="3365152" y="0"/>
                </a:cubicBezTo>
                <a:cubicBezTo>
                  <a:pt x="3680792" y="-85217"/>
                  <a:pt x="3631834" y="41086"/>
                  <a:pt x="3747013" y="0"/>
                </a:cubicBezTo>
                <a:cubicBezTo>
                  <a:pt x="3862192" y="-41086"/>
                  <a:pt x="4185497" y="81134"/>
                  <a:pt x="4558468" y="0"/>
                </a:cubicBezTo>
                <a:cubicBezTo>
                  <a:pt x="4931439" y="-81134"/>
                  <a:pt x="4973491" y="15970"/>
                  <a:pt x="5369923" y="0"/>
                </a:cubicBezTo>
                <a:cubicBezTo>
                  <a:pt x="5766356" y="-15970"/>
                  <a:pt x="5821957" y="17866"/>
                  <a:pt x="5966581" y="0"/>
                </a:cubicBezTo>
                <a:cubicBezTo>
                  <a:pt x="6111205" y="-17866"/>
                  <a:pt x="6474487" y="81876"/>
                  <a:pt x="6778036" y="0"/>
                </a:cubicBezTo>
                <a:cubicBezTo>
                  <a:pt x="7081586" y="-81876"/>
                  <a:pt x="7116804" y="53434"/>
                  <a:pt x="7267296" y="0"/>
                </a:cubicBezTo>
                <a:cubicBezTo>
                  <a:pt x="7417788" y="-53434"/>
                  <a:pt x="7631969" y="13601"/>
                  <a:pt x="7756555" y="0"/>
                </a:cubicBezTo>
                <a:cubicBezTo>
                  <a:pt x="7881141" y="-13601"/>
                  <a:pt x="8141528" y="72929"/>
                  <a:pt x="8460612" y="0"/>
                </a:cubicBezTo>
                <a:cubicBezTo>
                  <a:pt x="8779696" y="-72929"/>
                  <a:pt x="8745675" y="11907"/>
                  <a:pt x="8949872" y="0"/>
                </a:cubicBezTo>
                <a:cubicBezTo>
                  <a:pt x="9154069" y="-11907"/>
                  <a:pt x="9480124" y="50980"/>
                  <a:pt x="9761327" y="0"/>
                </a:cubicBezTo>
                <a:cubicBezTo>
                  <a:pt x="10042530" y="-50980"/>
                  <a:pt x="10538135" y="92381"/>
                  <a:pt x="10739846" y="0"/>
                </a:cubicBezTo>
                <a:cubicBezTo>
                  <a:pt x="10742198" y="238786"/>
                  <a:pt x="10736989" y="343829"/>
                  <a:pt x="10739846" y="590787"/>
                </a:cubicBezTo>
                <a:cubicBezTo>
                  <a:pt x="10742703" y="837745"/>
                  <a:pt x="10683859" y="981644"/>
                  <a:pt x="10739846" y="1228836"/>
                </a:cubicBezTo>
                <a:cubicBezTo>
                  <a:pt x="10795833" y="1476028"/>
                  <a:pt x="10715751" y="1498279"/>
                  <a:pt x="10739846" y="1677834"/>
                </a:cubicBezTo>
                <a:cubicBezTo>
                  <a:pt x="10763941" y="1857389"/>
                  <a:pt x="10711674" y="1929881"/>
                  <a:pt x="10739846" y="2174095"/>
                </a:cubicBezTo>
                <a:cubicBezTo>
                  <a:pt x="10768018" y="2418309"/>
                  <a:pt x="10707587" y="2494280"/>
                  <a:pt x="10739846" y="2812145"/>
                </a:cubicBezTo>
                <a:cubicBezTo>
                  <a:pt x="10772105" y="3130010"/>
                  <a:pt x="10721086" y="3168230"/>
                  <a:pt x="10739846" y="3355669"/>
                </a:cubicBezTo>
                <a:cubicBezTo>
                  <a:pt x="10758606" y="3543108"/>
                  <a:pt x="10682333" y="3711554"/>
                  <a:pt x="10739846" y="3851930"/>
                </a:cubicBezTo>
                <a:cubicBezTo>
                  <a:pt x="10797359" y="3992306"/>
                  <a:pt x="10642638" y="4419973"/>
                  <a:pt x="10739846" y="4726294"/>
                </a:cubicBezTo>
                <a:cubicBezTo>
                  <a:pt x="10592382" y="4771191"/>
                  <a:pt x="10350391" y="4674670"/>
                  <a:pt x="10143188" y="4726294"/>
                </a:cubicBezTo>
                <a:cubicBezTo>
                  <a:pt x="9935985" y="4777918"/>
                  <a:pt x="9756602" y="4665334"/>
                  <a:pt x="9546530" y="4726294"/>
                </a:cubicBezTo>
                <a:cubicBezTo>
                  <a:pt x="9336458" y="4787254"/>
                  <a:pt x="9333663" y="4707501"/>
                  <a:pt x="9164669" y="4726294"/>
                </a:cubicBezTo>
                <a:cubicBezTo>
                  <a:pt x="8995675" y="4745087"/>
                  <a:pt x="8724548" y="4670531"/>
                  <a:pt x="8460612" y="4726294"/>
                </a:cubicBezTo>
                <a:cubicBezTo>
                  <a:pt x="8196676" y="4782057"/>
                  <a:pt x="8185800" y="4721318"/>
                  <a:pt x="8078751" y="4726294"/>
                </a:cubicBezTo>
                <a:cubicBezTo>
                  <a:pt x="7971702" y="4731270"/>
                  <a:pt x="7580338" y="4649496"/>
                  <a:pt x="7374694" y="4726294"/>
                </a:cubicBezTo>
                <a:cubicBezTo>
                  <a:pt x="7169050" y="4803092"/>
                  <a:pt x="7210131" y="4717587"/>
                  <a:pt x="7100232" y="4726294"/>
                </a:cubicBezTo>
                <a:cubicBezTo>
                  <a:pt x="6990333" y="4735001"/>
                  <a:pt x="6608763" y="4645695"/>
                  <a:pt x="6396175" y="4726294"/>
                </a:cubicBezTo>
                <a:cubicBezTo>
                  <a:pt x="6183587" y="4806893"/>
                  <a:pt x="6142262" y="4724439"/>
                  <a:pt x="6014314" y="4726294"/>
                </a:cubicBezTo>
                <a:cubicBezTo>
                  <a:pt x="5886366" y="4728149"/>
                  <a:pt x="5801723" y="4697987"/>
                  <a:pt x="5739851" y="4726294"/>
                </a:cubicBezTo>
                <a:cubicBezTo>
                  <a:pt x="5677979" y="4754601"/>
                  <a:pt x="5501614" y="4721354"/>
                  <a:pt x="5357990" y="4726294"/>
                </a:cubicBezTo>
                <a:cubicBezTo>
                  <a:pt x="5214366" y="4731234"/>
                  <a:pt x="4969077" y="4715264"/>
                  <a:pt x="4653933" y="4726294"/>
                </a:cubicBezTo>
                <a:cubicBezTo>
                  <a:pt x="4338789" y="4737324"/>
                  <a:pt x="4420919" y="4680541"/>
                  <a:pt x="4272072" y="4726294"/>
                </a:cubicBezTo>
                <a:cubicBezTo>
                  <a:pt x="4123225" y="4772047"/>
                  <a:pt x="4092190" y="4694271"/>
                  <a:pt x="3997609" y="4726294"/>
                </a:cubicBezTo>
                <a:cubicBezTo>
                  <a:pt x="3903028" y="4758317"/>
                  <a:pt x="3760924" y="4681935"/>
                  <a:pt x="3615748" y="4726294"/>
                </a:cubicBezTo>
                <a:cubicBezTo>
                  <a:pt x="3470572" y="4770653"/>
                  <a:pt x="3312415" y="4713352"/>
                  <a:pt x="3126489" y="4726294"/>
                </a:cubicBezTo>
                <a:cubicBezTo>
                  <a:pt x="2940563" y="4739236"/>
                  <a:pt x="2787563" y="4692529"/>
                  <a:pt x="2529830" y="4726294"/>
                </a:cubicBezTo>
                <a:cubicBezTo>
                  <a:pt x="2272097" y="4760059"/>
                  <a:pt x="2331236" y="4723036"/>
                  <a:pt x="2147969" y="4726294"/>
                </a:cubicBezTo>
                <a:cubicBezTo>
                  <a:pt x="1964702" y="4729552"/>
                  <a:pt x="1587065" y="4722738"/>
                  <a:pt x="1336514" y="4726294"/>
                </a:cubicBezTo>
                <a:cubicBezTo>
                  <a:pt x="1085963" y="4729850"/>
                  <a:pt x="936846" y="4704985"/>
                  <a:pt x="739856" y="4726294"/>
                </a:cubicBezTo>
                <a:cubicBezTo>
                  <a:pt x="542866" y="4747603"/>
                  <a:pt x="306566" y="4662596"/>
                  <a:pt x="0" y="4726294"/>
                </a:cubicBezTo>
                <a:cubicBezTo>
                  <a:pt x="-72585" y="4553663"/>
                  <a:pt x="35549" y="4294715"/>
                  <a:pt x="0" y="4088244"/>
                </a:cubicBezTo>
                <a:cubicBezTo>
                  <a:pt x="-35549" y="3881773"/>
                  <a:pt x="14995" y="3636064"/>
                  <a:pt x="0" y="3497458"/>
                </a:cubicBezTo>
                <a:cubicBezTo>
                  <a:pt x="-14995" y="3358852"/>
                  <a:pt x="6901" y="3071680"/>
                  <a:pt x="0" y="2953934"/>
                </a:cubicBezTo>
                <a:cubicBezTo>
                  <a:pt x="-6901" y="2836188"/>
                  <a:pt x="63141" y="2546946"/>
                  <a:pt x="0" y="2315884"/>
                </a:cubicBezTo>
                <a:cubicBezTo>
                  <a:pt x="-63141" y="2084822"/>
                  <a:pt x="31590" y="2014525"/>
                  <a:pt x="0" y="1725097"/>
                </a:cubicBezTo>
                <a:cubicBezTo>
                  <a:pt x="-31590" y="1435669"/>
                  <a:pt x="33705" y="1180799"/>
                  <a:pt x="0" y="1039785"/>
                </a:cubicBezTo>
                <a:cubicBezTo>
                  <a:pt x="-33705" y="898771"/>
                  <a:pt x="26157" y="29820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lvl="1" algn="ctr"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33CC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2800" dirty="0">
                <a:solidFill>
                  <a:srgbClr val="0070C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Place: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Charlotte, NC 						and Altrusa International of Starke, FL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</a:p>
          <a:p>
            <a:pPr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(151 points)</a:t>
            </a:r>
          </a:p>
          <a:p>
            <a:pPr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Place: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Lake City, FL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(159 points)</a:t>
            </a:r>
          </a:p>
          <a:p>
            <a:pPr algn="ctr"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1100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4797A-814C-4F36-A8B4-B2D931FEF00E}"/>
              </a:ext>
            </a:extLst>
          </p:cNvPr>
          <p:cNvSpPr txBox="1"/>
          <p:nvPr/>
        </p:nvSpPr>
        <p:spPr>
          <a:xfrm>
            <a:off x="354875" y="270063"/>
            <a:ext cx="1084355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Ernestine Milner Program Excellence Award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B444E-0EA9-4E79-8143-C94592AD66EE}"/>
              </a:ext>
            </a:extLst>
          </p:cNvPr>
          <p:cNvSpPr txBox="1"/>
          <p:nvPr/>
        </p:nvSpPr>
        <p:spPr>
          <a:xfrm>
            <a:off x="354875" y="1273525"/>
            <a:ext cx="10843556" cy="3798604"/>
          </a:xfrm>
          <a:custGeom>
            <a:avLst/>
            <a:gdLst>
              <a:gd name="csX0" fmla="*/ 0 w 10843556"/>
              <a:gd name="csY0" fmla="*/ 0 h 3798604"/>
              <a:gd name="csX1" fmla="*/ 679149 w 10843556"/>
              <a:gd name="csY1" fmla="*/ 0 h 3798604"/>
              <a:gd name="csX2" fmla="*/ 1249863 w 10843556"/>
              <a:gd name="csY2" fmla="*/ 0 h 3798604"/>
              <a:gd name="csX3" fmla="*/ 1929012 w 10843556"/>
              <a:gd name="csY3" fmla="*/ 0 h 3798604"/>
              <a:gd name="csX4" fmla="*/ 2499725 w 10843556"/>
              <a:gd name="csY4" fmla="*/ 0 h 3798604"/>
              <a:gd name="csX5" fmla="*/ 3070438 w 10843556"/>
              <a:gd name="csY5" fmla="*/ 0 h 3798604"/>
              <a:gd name="csX6" fmla="*/ 3641152 w 10843556"/>
              <a:gd name="csY6" fmla="*/ 0 h 3798604"/>
              <a:gd name="csX7" fmla="*/ 3886559 w 10843556"/>
              <a:gd name="csY7" fmla="*/ 0 h 3798604"/>
              <a:gd name="csX8" fmla="*/ 4565708 w 10843556"/>
              <a:gd name="csY8" fmla="*/ 0 h 3798604"/>
              <a:gd name="csX9" fmla="*/ 4811115 w 10843556"/>
              <a:gd name="csY9" fmla="*/ 0 h 3798604"/>
              <a:gd name="csX10" fmla="*/ 5381828 w 10843556"/>
              <a:gd name="csY10" fmla="*/ 0 h 3798604"/>
              <a:gd name="csX11" fmla="*/ 6169413 w 10843556"/>
              <a:gd name="csY11" fmla="*/ 0 h 3798604"/>
              <a:gd name="csX12" fmla="*/ 6956997 w 10843556"/>
              <a:gd name="csY12" fmla="*/ 0 h 3798604"/>
              <a:gd name="csX13" fmla="*/ 7636146 w 10843556"/>
              <a:gd name="csY13" fmla="*/ 0 h 3798604"/>
              <a:gd name="csX14" fmla="*/ 8098424 w 10843556"/>
              <a:gd name="csY14" fmla="*/ 0 h 3798604"/>
              <a:gd name="csX15" fmla="*/ 8343831 w 10843556"/>
              <a:gd name="csY15" fmla="*/ 0 h 3798604"/>
              <a:gd name="csX16" fmla="*/ 8806109 w 10843556"/>
              <a:gd name="csY16" fmla="*/ 0 h 3798604"/>
              <a:gd name="csX17" fmla="*/ 9485258 w 10843556"/>
              <a:gd name="csY17" fmla="*/ 0 h 3798604"/>
              <a:gd name="csX18" fmla="*/ 10272843 w 10843556"/>
              <a:gd name="csY18" fmla="*/ 0 h 3798604"/>
              <a:gd name="csX19" fmla="*/ 10843556 w 10843556"/>
              <a:gd name="csY19" fmla="*/ 0 h 3798604"/>
              <a:gd name="csX20" fmla="*/ 10843556 w 10843556"/>
              <a:gd name="csY20" fmla="*/ 428700 h 3798604"/>
              <a:gd name="csX21" fmla="*/ 10843556 w 10843556"/>
              <a:gd name="csY21" fmla="*/ 1047329 h 3798604"/>
              <a:gd name="csX22" fmla="*/ 10843556 w 10843556"/>
              <a:gd name="csY22" fmla="*/ 1514015 h 3798604"/>
              <a:gd name="csX23" fmla="*/ 10843556 w 10843556"/>
              <a:gd name="csY23" fmla="*/ 2094659 h 3798604"/>
              <a:gd name="csX24" fmla="*/ 10843556 w 10843556"/>
              <a:gd name="csY24" fmla="*/ 2713289 h 3798604"/>
              <a:gd name="csX25" fmla="*/ 10843556 w 10843556"/>
              <a:gd name="csY25" fmla="*/ 3141988 h 3798604"/>
              <a:gd name="csX26" fmla="*/ 10843556 w 10843556"/>
              <a:gd name="csY26" fmla="*/ 3798604 h 3798604"/>
              <a:gd name="csX27" fmla="*/ 10055971 w 10843556"/>
              <a:gd name="csY27" fmla="*/ 3798604 h 3798604"/>
              <a:gd name="csX28" fmla="*/ 9268387 w 10843556"/>
              <a:gd name="csY28" fmla="*/ 3798604 h 3798604"/>
              <a:gd name="csX29" fmla="*/ 8806109 w 10843556"/>
              <a:gd name="csY29" fmla="*/ 3798604 h 3798604"/>
              <a:gd name="csX30" fmla="*/ 8235395 w 10843556"/>
              <a:gd name="csY30" fmla="*/ 3798604 h 3798604"/>
              <a:gd name="csX31" fmla="*/ 7881553 w 10843556"/>
              <a:gd name="csY31" fmla="*/ 3798604 h 3798604"/>
              <a:gd name="csX32" fmla="*/ 7202404 w 10843556"/>
              <a:gd name="csY32" fmla="*/ 3798604 h 3798604"/>
              <a:gd name="csX33" fmla="*/ 6414819 w 10843556"/>
              <a:gd name="csY33" fmla="*/ 3798604 h 3798604"/>
              <a:gd name="csX34" fmla="*/ 5952542 w 10843556"/>
              <a:gd name="csY34" fmla="*/ 3798604 h 3798604"/>
              <a:gd name="csX35" fmla="*/ 5164957 w 10843556"/>
              <a:gd name="csY35" fmla="*/ 3798604 h 3798604"/>
              <a:gd name="csX36" fmla="*/ 4594243 w 10843556"/>
              <a:gd name="csY36" fmla="*/ 3798604 h 3798604"/>
              <a:gd name="csX37" fmla="*/ 3806659 w 10843556"/>
              <a:gd name="csY37" fmla="*/ 3798604 h 3798604"/>
              <a:gd name="csX38" fmla="*/ 3019074 w 10843556"/>
              <a:gd name="csY38" fmla="*/ 3798604 h 3798604"/>
              <a:gd name="csX39" fmla="*/ 2665232 w 10843556"/>
              <a:gd name="csY39" fmla="*/ 3798604 h 3798604"/>
              <a:gd name="csX40" fmla="*/ 2202954 w 10843556"/>
              <a:gd name="csY40" fmla="*/ 3798604 h 3798604"/>
              <a:gd name="csX41" fmla="*/ 1632241 w 10843556"/>
              <a:gd name="csY41" fmla="*/ 3798604 h 3798604"/>
              <a:gd name="csX42" fmla="*/ 1061527 w 10843556"/>
              <a:gd name="csY42" fmla="*/ 3798604 h 3798604"/>
              <a:gd name="csX43" fmla="*/ 0 w 10843556"/>
              <a:gd name="csY43" fmla="*/ 3798604 h 3798604"/>
              <a:gd name="csX44" fmla="*/ 0 w 10843556"/>
              <a:gd name="csY44" fmla="*/ 3331918 h 3798604"/>
              <a:gd name="csX45" fmla="*/ 0 w 10843556"/>
              <a:gd name="csY45" fmla="*/ 2713289 h 3798604"/>
              <a:gd name="csX46" fmla="*/ 0 w 10843556"/>
              <a:gd name="csY46" fmla="*/ 2208617 h 3798604"/>
              <a:gd name="csX47" fmla="*/ 0 w 10843556"/>
              <a:gd name="csY47" fmla="*/ 1589987 h 3798604"/>
              <a:gd name="csX48" fmla="*/ 0 w 10843556"/>
              <a:gd name="csY48" fmla="*/ 1085315 h 3798604"/>
              <a:gd name="csX49" fmla="*/ 0 w 10843556"/>
              <a:gd name="csY49" fmla="*/ 504672 h 3798604"/>
              <a:gd name="csX50" fmla="*/ 0 w 10843556"/>
              <a:gd name="csY50" fmla="*/ 0 h 37986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843556" h="3798604" fill="none" extrusionOk="0">
                <a:moveTo>
                  <a:pt x="0" y="0"/>
                </a:moveTo>
                <a:cubicBezTo>
                  <a:pt x="189814" y="-5788"/>
                  <a:pt x="357213" y="17970"/>
                  <a:pt x="679149" y="0"/>
                </a:cubicBezTo>
                <a:cubicBezTo>
                  <a:pt x="1001085" y="-17970"/>
                  <a:pt x="1030552" y="57085"/>
                  <a:pt x="1249863" y="0"/>
                </a:cubicBezTo>
                <a:cubicBezTo>
                  <a:pt x="1469174" y="-57085"/>
                  <a:pt x="1608300" y="32783"/>
                  <a:pt x="1929012" y="0"/>
                </a:cubicBezTo>
                <a:cubicBezTo>
                  <a:pt x="2249724" y="-32783"/>
                  <a:pt x="2325566" y="11979"/>
                  <a:pt x="2499725" y="0"/>
                </a:cubicBezTo>
                <a:cubicBezTo>
                  <a:pt x="2673884" y="-11979"/>
                  <a:pt x="2955415" y="30545"/>
                  <a:pt x="3070438" y="0"/>
                </a:cubicBezTo>
                <a:cubicBezTo>
                  <a:pt x="3185461" y="-30545"/>
                  <a:pt x="3357811" y="63589"/>
                  <a:pt x="3641152" y="0"/>
                </a:cubicBezTo>
                <a:cubicBezTo>
                  <a:pt x="3924493" y="-63589"/>
                  <a:pt x="3790710" y="14140"/>
                  <a:pt x="3886559" y="0"/>
                </a:cubicBezTo>
                <a:cubicBezTo>
                  <a:pt x="3982408" y="-14140"/>
                  <a:pt x="4241736" y="69987"/>
                  <a:pt x="4565708" y="0"/>
                </a:cubicBezTo>
                <a:cubicBezTo>
                  <a:pt x="4889680" y="-69987"/>
                  <a:pt x="4699447" y="17450"/>
                  <a:pt x="4811115" y="0"/>
                </a:cubicBezTo>
                <a:cubicBezTo>
                  <a:pt x="4922783" y="-17450"/>
                  <a:pt x="5162728" y="40273"/>
                  <a:pt x="5381828" y="0"/>
                </a:cubicBezTo>
                <a:cubicBezTo>
                  <a:pt x="5600928" y="-40273"/>
                  <a:pt x="5797012" y="39313"/>
                  <a:pt x="6169413" y="0"/>
                </a:cubicBezTo>
                <a:cubicBezTo>
                  <a:pt x="6541815" y="-39313"/>
                  <a:pt x="6713026" y="26258"/>
                  <a:pt x="6956997" y="0"/>
                </a:cubicBezTo>
                <a:cubicBezTo>
                  <a:pt x="7200968" y="-26258"/>
                  <a:pt x="7420545" y="80929"/>
                  <a:pt x="7636146" y="0"/>
                </a:cubicBezTo>
                <a:cubicBezTo>
                  <a:pt x="7851747" y="-80929"/>
                  <a:pt x="7896703" y="16961"/>
                  <a:pt x="8098424" y="0"/>
                </a:cubicBezTo>
                <a:cubicBezTo>
                  <a:pt x="8300145" y="-16961"/>
                  <a:pt x="8253223" y="12928"/>
                  <a:pt x="8343831" y="0"/>
                </a:cubicBezTo>
                <a:cubicBezTo>
                  <a:pt x="8434439" y="-12928"/>
                  <a:pt x="8580008" y="15989"/>
                  <a:pt x="8806109" y="0"/>
                </a:cubicBezTo>
                <a:cubicBezTo>
                  <a:pt x="9032210" y="-15989"/>
                  <a:pt x="9215391" y="36386"/>
                  <a:pt x="9485258" y="0"/>
                </a:cubicBezTo>
                <a:cubicBezTo>
                  <a:pt x="9755125" y="-36386"/>
                  <a:pt x="9936873" y="43432"/>
                  <a:pt x="10272843" y="0"/>
                </a:cubicBezTo>
                <a:cubicBezTo>
                  <a:pt x="10608814" y="-43432"/>
                  <a:pt x="10633520" y="51540"/>
                  <a:pt x="10843556" y="0"/>
                </a:cubicBezTo>
                <a:cubicBezTo>
                  <a:pt x="10861291" y="86343"/>
                  <a:pt x="10839879" y="314355"/>
                  <a:pt x="10843556" y="428700"/>
                </a:cubicBezTo>
                <a:cubicBezTo>
                  <a:pt x="10847233" y="543045"/>
                  <a:pt x="10831571" y="853437"/>
                  <a:pt x="10843556" y="1047329"/>
                </a:cubicBezTo>
                <a:cubicBezTo>
                  <a:pt x="10855541" y="1241221"/>
                  <a:pt x="10833621" y="1407243"/>
                  <a:pt x="10843556" y="1514015"/>
                </a:cubicBezTo>
                <a:cubicBezTo>
                  <a:pt x="10853491" y="1620787"/>
                  <a:pt x="10824395" y="1947743"/>
                  <a:pt x="10843556" y="2094659"/>
                </a:cubicBezTo>
                <a:cubicBezTo>
                  <a:pt x="10862717" y="2241575"/>
                  <a:pt x="10800634" y="2459089"/>
                  <a:pt x="10843556" y="2713289"/>
                </a:cubicBezTo>
                <a:cubicBezTo>
                  <a:pt x="10886478" y="2967489"/>
                  <a:pt x="10822965" y="2929798"/>
                  <a:pt x="10843556" y="3141988"/>
                </a:cubicBezTo>
                <a:cubicBezTo>
                  <a:pt x="10864147" y="3354178"/>
                  <a:pt x="10776639" y="3486087"/>
                  <a:pt x="10843556" y="3798604"/>
                </a:cubicBezTo>
                <a:cubicBezTo>
                  <a:pt x="10471717" y="3857019"/>
                  <a:pt x="10247867" y="3774019"/>
                  <a:pt x="10055971" y="3798604"/>
                </a:cubicBezTo>
                <a:cubicBezTo>
                  <a:pt x="9864076" y="3823189"/>
                  <a:pt x="9660508" y="3781079"/>
                  <a:pt x="9268387" y="3798604"/>
                </a:cubicBezTo>
                <a:cubicBezTo>
                  <a:pt x="8876266" y="3816129"/>
                  <a:pt x="8916757" y="3777444"/>
                  <a:pt x="8806109" y="3798604"/>
                </a:cubicBezTo>
                <a:cubicBezTo>
                  <a:pt x="8695461" y="3819764"/>
                  <a:pt x="8468802" y="3776454"/>
                  <a:pt x="8235395" y="3798604"/>
                </a:cubicBezTo>
                <a:cubicBezTo>
                  <a:pt x="8001988" y="3820754"/>
                  <a:pt x="7960548" y="3795192"/>
                  <a:pt x="7881553" y="3798604"/>
                </a:cubicBezTo>
                <a:cubicBezTo>
                  <a:pt x="7802558" y="3802016"/>
                  <a:pt x="7431354" y="3783061"/>
                  <a:pt x="7202404" y="3798604"/>
                </a:cubicBezTo>
                <a:cubicBezTo>
                  <a:pt x="6973454" y="3814147"/>
                  <a:pt x="6739903" y="3763244"/>
                  <a:pt x="6414819" y="3798604"/>
                </a:cubicBezTo>
                <a:cubicBezTo>
                  <a:pt x="6089736" y="3833964"/>
                  <a:pt x="6078501" y="3791282"/>
                  <a:pt x="5952542" y="3798604"/>
                </a:cubicBezTo>
                <a:cubicBezTo>
                  <a:pt x="5826583" y="3805926"/>
                  <a:pt x="5546939" y="3794934"/>
                  <a:pt x="5164957" y="3798604"/>
                </a:cubicBezTo>
                <a:cubicBezTo>
                  <a:pt x="4782976" y="3802274"/>
                  <a:pt x="4772758" y="3777374"/>
                  <a:pt x="4594243" y="3798604"/>
                </a:cubicBezTo>
                <a:cubicBezTo>
                  <a:pt x="4415728" y="3819834"/>
                  <a:pt x="4020095" y="3793051"/>
                  <a:pt x="3806659" y="3798604"/>
                </a:cubicBezTo>
                <a:cubicBezTo>
                  <a:pt x="3593223" y="3804157"/>
                  <a:pt x="3181638" y="3782344"/>
                  <a:pt x="3019074" y="3798604"/>
                </a:cubicBezTo>
                <a:cubicBezTo>
                  <a:pt x="2856511" y="3814864"/>
                  <a:pt x="2837510" y="3788193"/>
                  <a:pt x="2665232" y="3798604"/>
                </a:cubicBezTo>
                <a:cubicBezTo>
                  <a:pt x="2492954" y="3809015"/>
                  <a:pt x="2417212" y="3745253"/>
                  <a:pt x="2202954" y="3798604"/>
                </a:cubicBezTo>
                <a:cubicBezTo>
                  <a:pt x="1988696" y="3851955"/>
                  <a:pt x="1770776" y="3754156"/>
                  <a:pt x="1632241" y="3798604"/>
                </a:cubicBezTo>
                <a:cubicBezTo>
                  <a:pt x="1493706" y="3843052"/>
                  <a:pt x="1308820" y="3751360"/>
                  <a:pt x="1061527" y="3798604"/>
                </a:cubicBezTo>
                <a:cubicBezTo>
                  <a:pt x="814234" y="3845848"/>
                  <a:pt x="316469" y="3773237"/>
                  <a:pt x="0" y="3798604"/>
                </a:cubicBezTo>
                <a:cubicBezTo>
                  <a:pt x="-33965" y="3700652"/>
                  <a:pt x="25359" y="3429137"/>
                  <a:pt x="0" y="3331918"/>
                </a:cubicBezTo>
                <a:cubicBezTo>
                  <a:pt x="-25359" y="3234699"/>
                  <a:pt x="66491" y="2995694"/>
                  <a:pt x="0" y="2713289"/>
                </a:cubicBezTo>
                <a:cubicBezTo>
                  <a:pt x="-66491" y="2430884"/>
                  <a:pt x="17998" y="2356852"/>
                  <a:pt x="0" y="2208617"/>
                </a:cubicBezTo>
                <a:cubicBezTo>
                  <a:pt x="-17998" y="2060382"/>
                  <a:pt x="17620" y="1717299"/>
                  <a:pt x="0" y="1589987"/>
                </a:cubicBezTo>
                <a:cubicBezTo>
                  <a:pt x="-17620" y="1462675"/>
                  <a:pt x="9983" y="1280034"/>
                  <a:pt x="0" y="1085315"/>
                </a:cubicBezTo>
                <a:cubicBezTo>
                  <a:pt x="-9983" y="890596"/>
                  <a:pt x="41965" y="749668"/>
                  <a:pt x="0" y="504672"/>
                </a:cubicBezTo>
                <a:cubicBezTo>
                  <a:pt x="-41965" y="259676"/>
                  <a:pt x="48246" y="169665"/>
                  <a:pt x="0" y="0"/>
                </a:cubicBezTo>
                <a:close/>
              </a:path>
              <a:path w="10843556" h="3798604" stroke="0" extrusionOk="0">
                <a:moveTo>
                  <a:pt x="0" y="0"/>
                </a:moveTo>
                <a:cubicBezTo>
                  <a:pt x="97554" y="-50591"/>
                  <a:pt x="268887" y="47198"/>
                  <a:pt x="462278" y="0"/>
                </a:cubicBezTo>
                <a:cubicBezTo>
                  <a:pt x="655669" y="-47198"/>
                  <a:pt x="610629" y="24069"/>
                  <a:pt x="707685" y="0"/>
                </a:cubicBezTo>
                <a:cubicBezTo>
                  <a:pt x="804741" y="-24069"/>
                  <a:pt x="1219653" y="63837"/>
                  <a:pt x="1495269" y="0"/>
                </a:cubicBezTo>
                <a:cubicBezTo>
                  <a:pt x="1770885" y="-63837"/>
                  <a:pt x="1748500" y="38928"/>
                  <a:pt x="1957547" y="0"/>
                </a:cubicBezTo>
                <a:cubicBezTo>
                  <a:pt x="2166594" y="-38928"/>
                  <a:pt x="2294284" y="32692"/>
                  <a:pt x="2419825" y="0"/>
                </a:cubicBezTo>
                <a:cubicBezTo>
                  <a:pt x="2545366" y="-32692"/>
                  <a:pt x="2947388" y="7236"/>
                  <a:pt x="3207410" y="0"/>
                </a:cubicBezTo>
                <a:cubicBezTo>
                  <a:pt x="3467433" y="-7236"/>
                  <a:pt x="3401146" y="19252"/>
                  <a:pt x="3561252" y="0"/>
                </a:cubicBezTo>
                <a:cubicBezTo>
                  <a:pt x="3721358" y="-19252"/>
                  <a:pt x="3957720" y="41212"/>
                  <a:pt x="4348837" y="0"/>
                </a:cubicBezTo>
                <a:cubicBezTo>
                  <a:pt x="4739955" y="-41212"/>
                  <a:pt x="4938569" y="40906"/>
                  <a:pt x="5136421" y="0"/>
                </a:cubicBezTo>
                <a:cubicBezTo>
                  <a:pt x="5334273" y="-40906"/>
                  <a:pt x="5499550" y="19384"/>
                  <a:pt x="5707135" y="0"/>
                </a:cubicBezTo>
                <a:cubicBezTo>
                  <a:pt x="5914720" y="-19384"/>
                  <a:pt x="6146436" y="75627"/>
                  <a:pt x="6494719" y="0"/>
                </a:cubicBezTo>
                <a:cubicBezTo>
                  <a:pt x="6843002" y="-75627"/>
                  <a:pt x="6756295" y="16143"/>
                  <a:pt x="6956997" y="0"/>
                </a:cubicBezTo>
                <a:cubicBezTo>
                  <a:pt x="7157699" y="-16143"/>
                  <a:pt x="7196002" y="44195"/>
                  <a:pt x="7419275" y="0"/>
                </a:cubicBezTo>
                <a:cubicBezTo>
                  <a:pt x="7642548" y="-44195"/>
                  <a:pt x="7898403" y="47775"/>
                  <a:pt x="8098424" y="0"/>
                </a:cubicBezTo>
                <a:cubicBezTo>
                  <a:pt x="8298445" y="-47775"/>
                  <a:pt x="8400558" y="27800"/>
                  <a:pt x="8560702" y="0"/>
                </a:cubicBezTo>
                <a:cubicBezTo>
                  <a:pt x="8720846" y="-27800"/>
                  <a:pt x="8996000" y="2332"/>
                  <a:pt x="9348287" y="0"/>
                </a:cubicBezTo>
                <a:cubicBezTo>
                  <a:pt x="9700574" y="-2332"/>
                  <a:pt x="9885507" y="16004"/>
                  <a:pt x="10135871" y="0"/>
                </a:cubicBezTo>
                <a:cubicBezTo>
                  <a:pt x="10386235" y="-16004"/>
                  <a:pt x="10631632" y="65910"/>
                  <a:pt x="10843556" y="0"/>
                </a:cubicBezTo>
                <a:cubicBezTo>
                  <a:pt x="10896905" y="245090"/>
                  <a:pt x="10818780" y="355160"/>
                  <a:pt x="10843556" y="504672"/>
                </a:cubicBezTo>
                <a:cubicBezTo>
                  <a:pt x="10868332" y="654184"/>
                  <a:pt x="10802094" y="739616"/>
                  <a:pt x="10843556" y="933371"/>
                </a:cubicBezTo>
                <a:cubicBezTo>
                  <a:pt x="10885018" y="1127126"/>
                  <a:pt x="10800998" y="1188839"/>
                  <a:pt x="10843556" y="1400057"/>
                </a:cubicBezTo>
                <a:cubicBezTo>
                  <a:pt x="10886114" y="1611275"/>
                  <a:pt x="10774186" y="1810684"/>
                  <a:pt x="10843556" y="1980701"/>
                </a:cubicBezTo>
                <a:cubicBezTo>
                  <a:pt x="10912926" y="2150718"/>
                  <a:pt x="10809848" y="2271806"/>
                  <a:pt x="10843556" y="2485372"/>
                </a:cubicBezTo>
                <a:cubicBezTo>
                  <a:pt x="10877264" y="2698938"/>
                  <a:pt x="10836339" y="2852303"/>
                  <a:pt x="10843556" y="2952058"/>
                </a:cubicBezTo>
                <a:cubicBezTo>
                  <a:pt x="10850773" y="3051813"/>
                  <a:pt x="10842206" y="3390615"/>
                  <a:pt x="10843556" y="3798604"/>
                </a:cubicBezTo>
                <a:cubicBezTo>
                  <a:pt x="10580426" y="3833715"/>
                  <a:pt x="10472696" y="3765752"/>
                  <a:pt x="10272843" y="3798604"/>
                </a:cubicBezTo>
                <a:cubicBezTo>
                  <a:pt x="10072990" y="3831456"/>
                  <a:pt x="9864053" y="3740154"/>
                  <a:pt x="9702129" y="3798604"/>
                </a:cubicBezTo>
                <a:cubicBezTo>
                  <a:pt x="9540205" y="3857054"/>
                  <a:pt x="9487938" y="3776443"/>
                  <a:pt x="9348287" y="3798604"/>
                </a:cubicBezTo>
                <a:cubicBezTo>
                  <a:pt x="9208636" y="3820765"/>
                  <a:pt x="8820840" y="3749337"/>
                  <a:pt x="8669138" y="3798604"/>
                </a:cubicBezTo>
                <a:cubicBezTo>
                  <a:pt x="8517436" y="3847871"/>
                  <a:pt x="8443082" y="3771558"/>
                  <a:pt x="8315295" y="3798604"/>
                </a:cubicBezTo>
                <a:cubicBezTo>
                  <a:pt x="8187508" y="3825650"/>
                  <a:pt x="7840194" y="3717455"/>
                  <a:pt x="7636146" y="3798604"/>
                </a:cubicBezTo>
                <a:cubicBezTo>
                  <a:pt x="7432098" y="3879753"/>
                  <a:pt x="7500991" y="3778677"/>
                  <a:pt x="7390739" y="3798604"/>
                </a:cubicBezTo>
                <a:cubicBezTo>
                  <a:pt x="7280487" y="3818531"/>
                  <a:pt x="6970286" y="3791073"/>
                  <a:pt x="6711590" y="3798604"/>
                </a:cubicBezTo>
                <a:cubicBezTo>
                  <a:pt x="6452894" y="3806135"/>
                  <a:pt x="6486808" y="3787464"/>
                  <a:pt x="6357748" y="3798604"/>
                </a:cubicBezTo>
                <a:cubicBezTo>
                  <a:pt x="6228688" y="3809744"/>
                  <a:pt x="6182569" y="3787521"/>
                  <a:pt x="6112341" y="3798604"/>
                </a:cubicBezTo>
                <a:cubicBezTo>
                  <a:pt x="6042113" y="3809687"/>
                  <a:pt x="5931240" y="3794510"/>
                  <a:pt x="5758499" y="3798604"/>
                </a:cubicBezTo>
                <a:cubicBezTo>
                  <a:pt x="5585758" y="3802698"/>
                  <a:pt x="5280839" y="3768020"/>
                  <a:pt x="5079350" y="3798604"/>
                </a:cubicBezTo>
                <a:cubicBezTo>
                  <a:pt x="4877861" y="3829188"/>
                  <a:pt x="4895136" y="3767350"/>
                  <a:pt x="4725508" y="3798604"/>
                </a:cubicBezTo>
                <a:cubicBezTo>
                  <a:pt x="4555880" y="3829858"/>
                  <a:pt x="4554981" y="3773808"/>
                  <a:pt x="4480101" y="3798604"/>
                </a:cubicBezTo>
                <a:cubicBezTo>
                  <a:pt x="4405221" y="3823400"/>
                  <a:pt x="4248329" y="3766610"/>
                  <a:pt x="4126258" y="3798604"/>
                </a:cubicBezTo>
                <a:cubicBezTo>
                  <a:pt x="4004187" y="3830598"/>
                  <a:pt x="3775586" y="3784705"/>
                  <a:pt x="3663981" y="3798604"/>
                </a:cubicBezTo>
                <a:cubicBezTo>
                  <a:pt x="3552376" y="3812503"/>
                  <a:pt x="3212642" y="3749277"/>
                  <a:pt x="3093267" y="3798604"/>
                </a:cubicBezTo>
                <a:cubicBezTo>
                  <a:pt x="2973892" y="3847931"/>
                  <a:pt x="2910051" y="3775374"/>
                  <a:pt x="2739425" y="3798604"/>
                </a:cubicBezTo>
                <a:cubicBezTo>
                  <a:pt x="2568799" y="3821834"/>
                  <a:pt x="2328836" y="3722416"/>
                  <a:pt x="1951840" y="3798604"/>
                </a:cubicBezTo>
                <a:cubicBezTo>
                  <a:pt x="1574845" y="3874792"/>
                  <a:pt x="1591420" y="3740450"/>
                  <a:pt x="1381127" y="3798604"/>
                </a:cubicBezTo>
                <a:cubicBezTo>
                  <a:pt x="1170834" y="3856758"/>
                  <a:pt x="807054" y="3759513"/>
                  <a:pt x="593542" y="3798604"/>
                </a:cubicBezTo>
                <a:cubicBezTo>
                  <a:pt x="380031" y="3837695"/>
                  <a:pt x="186262" y="3777920"/>
                  <a:pt x="0" y="3798604"/>
                </a:cubicBezTo>
                <a:cubicBezTo>
                  <a:pt x="-17013" y="3696741"/>
                  <a:pt x="1281" y="3477760"/>
                  <a:pt x="0" y="3293932"/>
                </a:cubicBezTo>
                <a:cubicBezTo>
                  <a:pt x="-1281" y="3110104"/>
                  <a:pt x="49430" y="2936364"/>
                  <a:pt x="0" y="2789261"/>
                </a:cubicBezTo>
                <a:cubicBezTo>
                  <a:pt x="-49430" y="2642158"/>
                  <a:pt x="36424" y="2416746"/>
                  <a:pt x="0" y="2208617"/>
                </a:cubicBezTo>
                <a:cubicBezTo>
                  <a:pt x="-36424" y="2000488"/>
                  <a:pt x="13157" y="1906254"/>
                  <a:pt x="0" y="1665959"/>
                </a:cubicBezTo>
                <a:cubicBezTo>
                  <a:pt x="-13157" y="1425664"/>
                  <a:pt x="64466" y="1266269"/>
                  <a:pt x="0" y="1047329"/>
                </a:cubicBezTo>
                <a:cubicBezTo>
                  <a:pt x="-64466" y="828389"/>
                  <a:pt x="53387" y="2114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First Place:</a:t>
            </a:r>
          </a:p>
          <a:p>
            <a:pPr algn="ctr"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Gainesville, FL</a:t>
            </a:r>
          </a:p>
          <a:p>
            <a:pPr algn="ctr"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(175 points)</a:t>
            </a:r>
          </a:p>
          <a:p>
            <a:pPr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2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48030-3EFC-471D-A92D-4E7538A68071}"/>
              </a:ext>
            </a:extLst>
          </p:cNvPr>
          <p:cNvSpPr txBox="1"/>
          <p:nvPr/>
        </p:nvSpPr>
        <p:spPr>
          <a:xfrm>
            <a:off x="390643" y="484708"/>
            <a:ext cx="11089758" cy="6117059"/>
          </a:xfrm>
          <a:custGeom>
            <a:avLst/>
            <a:gdLst>
              <a:gd name="csX0" fmla="*/ 0 w 11089758"/>
              <a:gd name="csY0" fmla="*/ 0 h 6117059"/>
              <a:gd name="csX1" fmla="*/ 472774 w 11089758"/>
              <a:gd name="csY1" fmla="*/ 0 h 6117059"/>
              <a:gd name="csX2" fmla="*/ 723753 w 11089758"/>
              <a:gd name="csY2" fmla="*/ 0 h 6117059"/>
              <a:gd name="csX3" fmla="*/ 1529219 w 11089758"/>
              <a:gd name="csY3" fmla="*/ 0 h 6117059"/>
              <a:gd name="csX4" fmla="*/ 2001993 w 11089758"/>
              <a:gd name="csY4" fmla="*/ 0 h 6117059"/>
              <a:gd name="csX5" fmla="*/ 2474767 w 11089758"/>
              <a:gd name="csY5" fmla="*/ 0 h 6117059"/>
              <a:gd name="csX6" fmla="*/ 3280234 w 11089758"/>
              <a:gd name="csY6" fmla="*/ 0 h 6117059"/>
              <a:gd name="csX7" fmla="*/ 3642110 w 11089758"/>
              <a:gd name="csY7" fmla="*/ 0 h 6117059"/>
              <a:gd name="csX8" fmla="*/ 4447577 w 11089758"/>
              <a:gd name="csY8" fmla="*/ 0 h 6117059"/>
              <a:gd name="csX9" fmla="*/ 5253043 w 11089758"/>
              <a:gd name="csY9" fmla="*/ 0 h 6117059"/>
              <a:gd name="csX10" fmla="*/ 5836715 w 11089758"/>
              <a:gd name="csY10" fmla="*/ 0 h 6117059"/>
              <a:gd name="csX11" fmla="*/ 6642181 w 11089758"/>
              <a:gd name="csY11" fmla="*/ 0 h 6117059"/>
              <a:gd name="csX12" fmla="*/ 7114955 w 11089758"/>
              <a:gd name="csY12" fmla="*/ 0 h 6117059"/>
              <a:gd name="csX13" fmla="*/ 7587729 w 11089758"/>
              <a:gd name="csY13" fmla="*/ 0 h 6117059"/>
              <a:gd name="csX14" fmla="*/ 8282298 w 11089758"/>
              <a:gd name="csY14" fmla="*/ 0 h 6117059"/>
              <a:gd name="csX15" fmla="*/ 8755072 w 11089758"/>
              <a:gd name="csY15" fmla="*/ 0 h 6117059"/>
              <a:gd name="csX16" fmla="*/ 9560539 w 11089758"/>
              <a:gd name="csY16" fmla="*/ 0 h 6117059"/>
              <a:gd name="csX17" fmla="*/ 10366005 w 11089758"/>
              <a:gd name="csY17" fmla="*/ 0 h 6117059"/>
              <a:gd name="csX18" fmla="*/ 11089758 w 11089758"/>
              <a:gd name="csY18" fmla="*/ 0 h 6117059"/>
              <a:gd name="csX19" fmla="*/ 11089758 w 11089758"/>
              <a:gd name="csY19" fmla="*/ 494926 h 6117059"/>
              <a:gd name="csX20" fmla="*/ 11089758 w 11089758"/>
              <a:gd name="csY20" fmla="*/ 867510 h 6117059"/>
              <a:gd name="csX21" fmla="*/ 11089758 w 11089758"/>
              <a:gd name="csY21" fmla="*/ 1301265 h 6117059"/>
              <a:gd name="csX22" fmla="*/ 11089758 w 11089758"/>
              <a:gd name="csY22" fmla="*/ 1918532 h 6117059"/>
              <a:gd name="csX23" fmla="*/ 11089758 w 11089758"/>
              <a:gd name="csY23" fmla="*/ 2413458 h 6117059"/>
              <a:gd name="csX24" fmla="*/ 11089758 w 11089758"/>
              <a:gd name="csY24" fmla="*/ 2847213 h 6117059"/>
              <a:gd name="csX25" fmla="*/ 11089758 w 11089758"/>
              <a:gd name="csY25" fmla="*/ 3464480 h 6117059"/>
              <a:gd name="csX26" fmla="*/ 11089758 w 11089758"/>
              <a:gd name="csY26" fmla="*/ 4020576 h 6117059"/>
              <a:gd name="csX27" fmla="*/ 11089758 w 11089758"/>
              <a:gd name="csY27" fmla="*/ 4576672 h 6117059"/>
              <a:gd name="csX28" fmla="*/ 11089758 w 11089758"/>
              <a:gd name="csY28" fmla="*/ 5255110 h 6117059"/>
              <a:gd name="csX29" fmla="*/ 11089758 w 11089758"/>
              <a:gd name="csY29" fmla="*/ 6117059 h 6117059"/>
              <a:gd name="csX30" fmla="*/ 10838779 w 11089758"/>
              <a:gd name="csY30" fmla="*/ 6117059 h 6117059"/>
              <a:gd name="csX31" fmla="*/ 10144210 w 11089758"/>
              <a:gd name="csY31" fmla="*/ 6117059 h 6117059"/>
              <a:gd name="csX32" fmla="*/ 9893231 w 11089758"/>
              <a:gd name="csY32" fmla="*/ 6117059 h 6117059"/>
              <a:gd name="csX33" fmla="*/ 9198662 w 11089758"/>
              <a:gd name="csY33" fmla="*/ 6117059 h 6117059"/>
              <a:gd name="csX34" fmla="*/ 8836786 w 11089758"/>
              <a:gd name="csY34" fmla="*/ 6117059 h 6117059"/>
              <a:gd name="csX35" fmla="*/ 8585807 w 11089758"/>
              <a:gd name="csY35" fmla="*/ 6117059 h 6117059"/>
              <a:gd name="csX36" fmla="*/ 8223931 w 11089758"/>
              <a:gd name="csY36" fmla="*/ 6117059 h 6117059"/>
              <a:gd name="csX37" fmla="*/ 7529362 w 11089758"/>
              <a:gd name="csY37" fmla="*/ 6117059 h 6117059"/>
              <a:gd name="csX38" fmla="*/ 7167486 w 11089758"/>
              <a:gd name="csY38" fmla="*/ 6117059 h 6117059"/>
              <a:gd name="csX39" fmla="*/ 6916507 w 11089758"/>
              <a:gd name="csY39" fmla="*/ 6117059 h 6117059"/>
              <a:gd name="csX40" fmla="*/ 6554631 w 11089758"/>
              <a:gd name="csY40" fmla="*/ 6117059 h 6117059"/>
              <a:gd name="csX41" fmla="*/ 6081857 w 11089758"/>
              <a:gd name="csY41" fmla="*/ 6117059 h 6117059"/>
              <a:gd name="csX42" fmla="*/ 5498185 w 11089758"/>
              <a:gd name="csY42" fmla="*/ 6117059 h 6117059"/>
              <a:gd name="csX43" fmla="*/ 5136309 w 11089758"/>
              <a:gd name="csY43" fmla="*/ 6117059 h 6117059"/>
              <a:gd name="csX44" fmla="*/ 4330842 w 11089758"/>
              <a:gd name="csY44" fmla="*/ 6117059 h 6117059"/>
              <a:gd name="csX45" fmla="*/ 3747171 w 11089758"/>
              <a:gd name="csY45" fmla="*/ 6117059 h 6117059"/>
              <a:gd name="csX46" fmla="*/ 2941704 w 11089758"/>
              <a:gd name="csY46" fmla="*/ 6117059 h 6117059"/>
              <a:gd name="csX47" fmla="*/ 2247135 w 11089758"/>
              <a:gd name="csY47" fmla="*/ 6117059 h 6117059"/>
              <a:gd name="csX48" fmla="*/ 1774361 w 11089758"/>
              <a:gd name="csY48" fmla="*/ 6117059 h 6117059"/>
              <a:gd name="csX49" fmla="*/ 1079792 w 11089758"/>
              <a:gd name="csY49" fmla="*/ 6117059 h 6117059"/>
              <a:gd name="csX50" fmla="*/ 717916 w 11089758"/>
              <a:gd name="csY50" fmla="*/ 6117059 h 6117059"/>
              <a:gd name="csX51" fmla="*/ 0 w 11089758"/>
              <a:gd name="csY51" fmla="*/ 6117059 h 6117059"/>
              <a:gd name="csX52" fmla="*/ 0 w 11089758"/>
              <a:gd name="csY52" fmla="*/ 5744474 h 6117059"/>
              <a:gd name="csX53" fmla="*/ 0 w 11089758"/>
              <a:gd name="csY53" fmla="*/ 5066037 h 6117059"/>
              <a:gd name="csX54" fmla="*/ 0 w 11089758"/>
              <a:gd name="csY54" fmla="*/ 4448770 h 6117059"/>
              <a:gd name="csX55" fmla="*/ 0 w 11089758"/>
              <a:gd name="csY55" fmla="*/ 3831503 h 6117059"/>
              <a:gd name="csX56" fmla="*/ 0 w 11089758"/>
              <a:gd name="csY56" fmla="*/ 3214236 h 6117059"/>
              <a:gd name="csX57" fmla="*/ 0 w 11089758"/>
              <a:gd name="csY57" fmla="*/ 2780481 h 6117059"/>
              <a:gd name="csX58" fmla="*/ 0 w 11089758"/>
              <a:gd name="csY58" fmla="*/ 2102044 h 6117059"/>
              <a:gd name="csX59" fmla="*/ 0 w 11089758"/>
              <a:gd name="csY59" fmla="*/ 1545948 h 6117059"/>
              <a:gd name="csX60" fmla="*/ 0 w 11089758"/>
              <a:gd name="csY60" fmla="*/ 1173363 h 6117059"/>
              <a:gd name="csX61" fmla="*/ 0 w 11089758"/>
              <a:gd name="csY61" fmla="*/ 617267 h 6117059"/>
              <a:gd name="csX62" fmla="*/ 0 w 11089758"/>
              <a:gd name="csY62" fmla="*/ 0 h 61170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11089758" h="6117059" extrusionOk="0">
                <a:moveTo>
                  <a:pt x="0" y="0"/>
                </a:moveTo>
                <a:cubicBezTo>
                  <a:pt x="136539" y="-43529"/>
                  <a:pt x="265587" y="31017"/>
                  <a:pt x="472774" y="0"/>
                </a:cubicBezTo>
                <a:cubicBezTo>
                  <a:pt x="679961" y="-31017"/>
                  <a:pt x="608815" y="29404"/>
                  <a:pt x="723753" y="0"/>
                </a:cubicBezTo>
                <a:cubicBezTo>
                  <a:pt x="838691" y="-29404"/>
                  <a:pt x="1289059" y="17887"/>
                  <a:pt x="1529219" y="0"/>
                </a:cubicBezTo>
                <a:cubicBezTo>
                  <a:pt x="1769379" y="-17887"/>
                  <a:pt x="1812957" y="24032"/>
                  <a:pt x="2001993" y="0"/>
                </a:cubicBezTo>
                <a:cubicBezTo>
                  <a:pt x="2191029" y="-24032"/>
                  <a:pt x="2275027" y="53970"/>
                  <a:pt x="2474767" y="0"/>
                </a:cubicBezTo>
                <a:cubicBezTo>
                  <a:pt x="2674507" y="-53970"/>
                  <a:pt x="2992877" y="37051"/>
                  <a:pt x="3280234" y="0"/>
                </a:cubicBezTo>
                <a:cubicBezTo>
                  <a:pt x="3567591" y="-37051"/>
                  <a:pt x="3546629" y="21940"/>
                  <a:pt x="3642110" y="0"/>
                </a:cubicBezTo>
                <a:cubicBezTo>
                  <a:pt x="3737591" y="-21940"/>
                  <a:pt x="4211951" y="65656"/>
                  <a:pt x="4447577" y="0"/>
                </a:cubicBezTo>
                <a:cubicBezTo>
                  <a:pt x="4683203" y="-65656"/>
                  <a:pt x="4903340" y="3086"/>
                  <a:pt x="5253043" y="0"/>
                </a:cubicBezTo>
                <a:cubicBezTo>
                  <a:pt x="5602746" y="-3086"/>
                  <a:pt x="5619460" y="32992"/>
                  <a:pt x="5836715" y="0"/>
                </a:cubicBezTo>
                <a:cubicBezTo>
                  <a:pt x="6053970" y="-32992"/>
                  <a:pt x="6448829" y="77643"/>
                  <a:pt x="6642181" y="0"/>
                </a:cubicBezTo>
                <a:cubicBezTo>
                  <a:pt x="6835533" y="-77643"/>
                  <a:pt x="7000656" y="39791"/>
                  <a:pt x="7114955" y="0"/>
                </a:cubicBezTo>
                <a:cubicBezTo>
                  <a:pt x="7229254" y="-39791"/>
                  <a:pt x="7417271" y="16352"/>
                  <a:pt x="7587729" y="0"/>
                </a:cubicBezTo>
                <a:cubicBezTo>
                  <a:pt x="7758187" y="-16352"/>
                  <a:pt x="8064815" y="74894"/>
                  <a:pt x="8282298" y="0"/>
                </a:cubicBezTo>
                <a:cubicBezTo>
                  <a:pt x="8499781" y="-74894"/>
                  <a:pt x="8530791" y="33529"/>
                  <a:pt x="8755072" y="0"/>
                </a:cubicBezTo>
                <a:cubicBezTo>
                  <a:pt x="8979353" y="-33529"/>
                  <a:pt x="9188993" y="66496"/>
                  <a:pt x="9560539" y="0"/>
                </a:cubicBezTo>
                <a:cubicBezTo>
                  <a:pt x="9932085" y="-66496"/>
                  <a:pt x="10097749" y="82090"/>
                  <a:pt x="10366005" y="0"/>
                </a:cubicBezTo>
                <a:cubicBezTo>
                  <a:pt x="10634261" y="-82090"/>
                  <a:pt x="10898466" y="76098"/>
                  <a:pt x="11089758" y="0"/>
                </a:cubicBezTo>
                <a:cubicBezTo>
                  <a:pt x="11141702" y="242183"/>
                  <a:pt x="11051973" y="346895"/>
                  <a:pt x="11089758" y="494926"/>
                </a:cubicBezTo>
                <a:cubicBezTo>
                  <a:pt x="11127543" y="642957"/>
                  <a:pt x="11049017" y="762281"/>
                  <a:pt x="11089758" y="867510"/>
                </a:cubicBezTo>
                <a:cubicBezTo>
                  <a:pt x="11130499" y="972739"/>
                  <a:pt x="11041254" y="1170226"/>
                  <a:pt x="11089758" y="1301265"/>
                </a:cubicBezTo>
                <a:cubicBezTo>
                  <a:pt x="11138262" y="1432305"/>
                  <a:pt x="11069988" y="1663349"/>
                  <a:pt x="11089758" y="1918532"/>
                </a:cubicBezTo>
                <a:cubicBezTo>
                  <a:pt x="11109528" y="2173715"/>
                  <a:pt x="11047385" y="2191452"/>
                  <a:pt x="11089758" y="2413458"/>
                </a:cubicBezTo>
                <a:cubicBezTo>
                  <a:pt x="11132131" y="2635464"/>
                  <a:pt x="11039797" y="2706819"/>
                  <a:pt x="11089758" y="2847213"/>
                </a:cubicBezTo>
                <a:cubicBezTo>
                  <a:pt x="11139719" y="2987608"/>
                  <a:pt x="11055093" y="3227768"/>
                  <a:pt x="11089758" y="3464480"/>
                </a:cubicBezTo>
                <a:cubicBezTo>
                  <a:pt x="11124423" y="3701192"/>
                  <a:pt x="11062578" y="3790256"/>
                  <a:pt x="11089758" y="4020576"/>
                </a:cubicBezTo>
                <a:cubicBezTo>
                  <a:pt x="11116938" y="4250896"/>
                  <a:pt x="11084199" y="4417033"/>
                  <a:pt x="11089758" y="4576672"/>
                </a:cubicBezTo>
                <a:cubicBezTo>
                  <a:pt x="11095317" y="4736311"/>
                  <a:pt x="11074577" y="4988485"/>
                  <a:pt x="11089758" y="5255110"/>
                </a:cubicBezTo>
                <a:cubicBezTo>
                  <a:pt x="11104939" y="5521735"/>
                  <a:pt x="11011558" y="5846278"/>
                  <a:pt x="11089758" y="6117059"/>
                </a:cubicBezTo>
                <a:cubicBezTo>
                  <a:pt x="10993205" y="6130469"/>
                  <a:pt x="10891831" y="6093594"/>
                  <a:pt x="10838779" y="6117059"/>
                </a:cubicBezTo>
                <a:cubicBezTo>
                  <a:pt x="10785727" y="6140524"/>
                  <a:pt x="10431975" y="6106501"/>
                  <a:pt x="10144210" y="6117059"/>
                </a:cubicBezTo>
                <a:cubicBezTo>
                  <a:pt x="9856445" y="6127617"/>
                  <a:pt x="9953263" y="6101541"/>
                  <a:pt x="9893231" y="6117059"/>
                </a:cubicBezTo>
                <a:cubicBezTo>
                  <a:pt x="9833199" y="6132577"/>
                  <a:pt x="9365664" y="6046176"/>
                  <a:pt x="9198662" y="6117059"/>
                </a:cubicBezTo>
                <a:cubicBezTo>
                  <a:pt x="9031660" y="6187942"/>
                  <a:pt x="9008001" y="6076005"/>
                  <a:pt x="8836786" y="6117059"/>
                </a:cubicBezTo>
                <a:cubicBezTo>
                  <a:pt x="8665571" y="6158113"/>
                  <a:pt x="8698554" y="6108359"/>
                  <a:pt x="8585807" y="6117059"/>
                </a:cubicBezTo>
                <a:cubicBezTo>
                  <a:pt x="8473060" y="6125759"/>
                  <a:pt x="8332462" y="6095703"/>
                  <a:pt x="8223931" y="6117059"/>
                </a:cubicBezTo>
                <a:cubicBezTo>
                  <a:pt x="8115400" y="6138415"/>
                  <a:pt x="7797879" y="6056084"/>
                  <a:pt x="7529362" y="6117059"/>
                </a:cubicBezTo>
                <a:cubicBezTo>
                  <a:pt x="7260845" y="6178034"/>
                  <a:pt x="7251216" y="6112940"/>
                  <a:pt x="7167486" y="6117059"/>
                </a:cubicBezTo>
                <a:cubicBezTo>
                  <a:pt x="7083756" y="6121178"/>
                  <a:pt x="6969454" y="6106457"/>
                  <a:pt x="6916507" y="6117059"/>
                </a:cubicBezTo>
                <a:cubicBezTo>
                  <a:pt x="6863560" y="6127661"/>
                  <a:pt x="6667542" y="6080259"/>
                  <a:pt x="6554631" y="6117059"/>
                </a:cubicBezTo>
                <a:cubicBezTo>
                  <a:pt x="6441720" y="6153859"/>
                  <a:pt x="6219320" y="6094061"/>
                  <a:pt x="6081857" y="6117059"/>
                </a:cubicBezTo>
                <a:cubicBezTo>
                  <a:pt x="5944394" y="6140057"/>
                  <a:pt x="5671183" y="6068930"/>
                  <a:pt x="5498185" y="6117059"/>
                </a:cubicBezTo>
                <a:cubicBezTo>
                  <a:pt x="5325187" y="6165188"/>
                  <a:pt x="5263058" y="6077826"/>
                  <a:pt x="5136309" y="6117059"/>
                </a:cubicBezTo>
                <a:cubicBezTo>
                  <a:pt x="5009560" y="6156292"/>
                  <a:pt x="4666992" y="6072993"/>
                  <a:pt x="4330842" y="6117059"/>
                </a:cubicBezTo>
                <a:cubicBezTo>
                  <a:pt x="3994692" y="6161125"/>
                  <a:pt x="3957269" y="6047823"/>
                  <a:pt x="3747171" y="6117059"/>
                </a:cubicBezTo>
                <a:cubicBezTo>
                  <a:pt x="3537073" y="6186295"/>
                  <a:pt x="3223362" y="6088369"/>
                  <a:pt x="2941704" y="6117059"/>
                </a:cubicBezTo>
                <a:cubicBezTo>
                  <a:pt x="2660046" y="6145749"/>
                  <a:pt x="2511858" y="6101308"/>
                  <a:pt x="2247135" y="6117059"/>
                </a:cubicBezTo>
                <a:cubicBezTo>
                  <a:pt x="1982412" y="6132810"/>
                  <a:pt x="1918618" y="6070644"/>
                  <a:pt x="1774361" y="6117059"/>
                </a:cubicBezTo>
                <a:cubicBezTo>
                  <a:pt x="1630104" y="6163474"/>
                  <a:pt x="1356716" y="6087781"/>
                  <a:pt x="1079792" y="6117059"/>
                </a:cubicBezTo>
                <a:cubicBezTo>
                  <a:pt x="802868" y="6146337"/>
                  <a:pt x="805058" y="6089693"/>
                  <a:pt x="717916" y="6117059"/>
                </a:cubicBezTo>
                <a:cubicBezTo>
                  <a:pt x="630774" y="6144425"/>
                  <a:pt x="274965" y="6031804"/>
                  <a:pt x="0" y="6117059"/>
                </a:cubicBezTo>
                <a:cubicBezTo>
                  <a:pt x="-18326" y="6039084"/>
                  <a:pt x="17941" y="5869563"/>
                  <a:pt x="0" y="5744474"/>
                </a:cubicBezTo>
                <a:cubicBezTo>
                  <a:pt x="-17941" y="5619385"/>
                  <a:pt x="80002" y="5312956"/>
                  <a:pt x="0" y="5066037"/>
                </a:cubicBezTo>
                <a:cubicBezTo>
                  <a:pt x="-80002" y="4819118"/>
                  <a:pt x="60050" y="4755878"/>
                  <a:pt x="0" y="4448770"/>
                </a:cubicBezTo>
                <a:cubicBezTo>
                  <a:pt x="-60050" y="4141662"/>
                  <a:pt x="21931" y="4100191"/>
                  <a:pt x="0" y="3831503"/>
                </a:cubicBezTo>
                <a:cubicBezTo>
                  <a:pt x="-21931" y="3562815"/>
                  <a:pt x="56490" y="3454900"/>
                  <a:pt x="0" y="3214236"/>
                </a:cubicBezTo>
                <a:cubicBezTo>
                  <a:pt x="-56490" y="2973572"/>
                  <a:pt x="26768" y="2969896"/>
                  <a:pt x="0" y="2780481"/>
                </a:cubicBezTo>
                <a:cubicBezTo>
                  <a:pt x="-26768" y="2591067"/>
                  <a:pt x="19909" y="2422245"/>
                  <a:pt x="0" y="2102044"/>
                </a:cubicBezTo>
                <a:cubicBezTo>
                  <a:pt x="-19909" y="1781843"/>
                  <a:pt x="43149" y="1684809"/>
                  <a:pt x="0" y="1545948"/>
                </a:cubicBezTo>
                <a:cubicBezTo>
                  <a:pt x="-43149" y="1407087"/>
                  <a:pt x="4585" y="1258900"/>
                  <a:pt x="0" y="1173363"/>
                </a:cubicBezTo>
                <a:cubicBezTo>
                  <a:pt x="-4585" y="1087826"/>
                  <a:pt x="59466" y="883564"/>
                  <a:pt x="0" y="617267"/>
                </a:cubicBezTo>
                <a:cubicBezTo>
                  <a:pt x="-59466" y="350970"/>
                  <a:pt x="61812" y="242184"/>
                  <a:pt x="0" y="0"/>
                </a:cubicBezTo>
                <a:close/>
              </a:path>
            </a:pathLst>
          </a:custGeom>
          <a:noFill/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Todd Jordan Yearbook Submissions </a:t>
            </a:r>
          </a:p>
          <a:p>
            <a:pPr>
              <a:spcBef>
                <a:spcPts val="300"/>
              </a:spcBef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900" dirty="0">
                <a:solidFill>
                  <a:srgbClr val="0033CC"/>
                </a:solidFill>
                <a:latin typeface="Franklin Gothic Medium" panose="020B0603020102020204" pitchFamily="34" charset="0"/>
              </a:rPr>
              <a:t> </a:t>
            </a:r>
            <a:endParaRPr lang="en-US" sz="100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  <a:p>
            <a:pPr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Charlotte, NC</a:t>
            </a:r>
          </a:p>
          <a:p>
            <a:pPr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Gainesville, FL</a:t>
            </a: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Lake City, FL</a:t>
            </a: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Lake County, FL</a:t>
            </a: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North Georgia, GA</a:t>
            </a: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Ocala, FL</a:t>
            </a: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Orlando-Winter Park, FL</a:t>
            </a: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Raleigh, NC</a:t>
            </a: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Spartanburg, SC</a:t>
            </a:r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District Three Virtual Club</a:t>
            </a:r>
          </a:p>
        </p:txBody>
      </p:sp>
      <p:pic>
        <p:nvPicPr>
          <p:cNvPr id="5" name="image4.jpg" descr="image4.jpg">
            <a:extLst>
              <a:ext uri="{FF2B5EF4-FFF2-40B4-BE49-F238E27FC236}">
                <a16:creationId xmlns:a16="http://schemas.microsoft.com/office/drawing/2014/main" id="{A7FFFDAA-6575-458A-91F3-8D57FBEDB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1" t="11295" r="11169" b="16234"/>
          <a:stretch/>
        </p:blipFill>
        <p:spPr>
          <a:xfrm>
            <a:off x="9339943" y="484708"/>
            <a:ext cx="2614550" cy="332761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02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309A-D06A-4158-9E6C-0F52EC6B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446" y="1152525"/>
            <a:ext cx="9897343" cy="4229372"/>
          </a:xfrm>
          <a:custGeom>
            <a:avLst/>
            <a:gdLst>
              <a:gd name="connsiteX0" fmla="*/ 0 w 9897343"/>
              <a:gd name="connsiteY0" fmla="*/ 0 h 4229372"/>
              <a:gd name="connsiteX1" fmla="*/ 780144 w 9897343"/>
              <a:gd name="connsiteY1" fmla="*/ 0 h 4229372"/>
              <a:gd name="connsiteX2" fmla="*/ 1560287 w 9897343"/>
              <a:gd name="connsiteY2" fmla="*/ 0 h 4229372"/>
              <a:gd name="connsiteX3" fmla="*/ 2142484 w 9897343"/>
              <a:gd name="connsiteY3" fmla="*/ 0 h 4229372"/>
              <a:gd name="connsiteX4" fmla="*/ 2823654 w 9897343"/>
              <a:gd name="connsiteY4" fmla="*/ 0 h 4229372"/>
              <a:gd name="connsiteX5" fmla="*/ 3405850 w 9897343"/>
              <a:gd name="connsiteY5" fmla="*/ 0 h 4229372"/>
              <a:gd name="connsiteX6" fmla="*/ 3988047 w 9897343"/>
              <a:gd name="connsiteY6" fmla="*/ 0 h 4229372"/>
              <a:gd name="connsiteX7" fmla="*/ 4570244 w 9897343"/>
              <a:gd name="connsiteY7" fmla="*/ 0 h 4229372"/>
              <a:gd name="connsiteX8" fmla="*/ 4855520 w 9897343"/>
              <a:gd name="connsiteY8" fmla="*/ 0 h 4229372"/>
              <a:gd name="connsiteX9" fmla="*/ 5536690 w 9897343"/>
              <a:gd name="connsiteY9" fmla="*/ 0 h 4229372"/>
              <a:gd name="connsiteX10" fmla="*/ 5821966 w 9897343"/>
              <a:gd name="connsiteY10" fmla="*/ 0 h 4229372"/>
              <a:gd name="connsiteX11" fmla="*/ 6404163 w 9897343"/>
              <a:gd name="connsiteY11" fmla="*/ 0 h 4229372"/>
              <a:gd name="connsiteX12" fmla="*/ 7184307 w 9897343"/>
              <a:gd name="connsiteY12" fmla="*/ 0 h 4229372"/>
              <a:gd name="connsiteX13" fmla="*/ 7964450 w 9897343"/>
              <a:gd name="connsiteY13" fmla="*/ 0 h 4229372"/>
              <a:gd name="connsiteX14" fmla="*/ 8645620 w 9897343"/>
              <a:gd name="connsiteY14" fmla="*/ 0 h 4229372"/>
              <a:gd name="connsiteX15" fmla="*/ 9128843 w 9897343"/>
              <a:gd name="connsiteY15" fmla="*/ 0 h 4229372"/>
              <a:gd name="connsiteX16" fmla="*/ 9897343 w 9897343"/>
              <a:gd name="connsiteY16" fmla="*/ 0 h 4229372"/>
              <a:gd name="connsiteX17" fmla="*/ 9897343 w 9897343"/>
              <a:gd name="connsiteY17" fmla="*/ 486378 h 4229372"/>
              <a:gd name="connsiteX18" fmla="*/ 9897343 w 9897343"/>
              <a:gd name="connsiteY18" fmla="*/ 1015049 h 4229372"/>
              <a:gd name="connsiteX19" fmla="*/ 9897343 w 9897343"/>
              <a:gd name="connsiteY19" fmla="*/ 1501427 h 4229372"/>
              <a:gd name="connsiteX20" fmla="*/ 9897343 w 9897343"/>
              <a:gd name="connsiteY20" fmla="*/ 2114686 h 4229372"/>
              <a:gd name="connsiteX21" fmla="*/ 9897343 w 9897343"/>
              <a:gd name="connsiteY21" fmla="*/ 2558770 h 4229372"/>
              <a:gd name="connsiteX22" fmla="*/ 9897343 w 9897343"/>
              <a:gd name="connsiteY22" fmla="*/ 3172029 h 4229372"/>
              <a:gd name="connsiteX23" fmla="*/ 9897343 w 9897343"/>
              <a:gd name="connsiteY23" fmla="*/ 3616113 h 4229372"/>
              <a:gd name="connsiteX24" fmla="*/ 9897343 w 9897343"/>
              <a:gd name="connsiteY24" fmla="*/ 4229372 h 4229372"/>
              <a:gd name="connsiteX25" fmla="*/ 9117199 w 9897343"/>
              <a:gd name="connsiteY25" fmla="*/ 4229372 h 4229372"/>
              <a:gd name="connsiteX26" fmla="*/ 8633976 w 9897343"/>
              <a:gd name="connsiteY26" fmla="*/ 4229372 h 4229372"/>
              <a:gd name="connsiteX27" fmla="*/ 7952806 w 9897343"/>
              <a:gd name="connsiteY27" fmla="*/ 4229372 h 4229372"/>
              <a:gd name="connsiteX28" fmla="*/ 7667530 w 9897343"/>
              <a:gd name="connsiteY28" fmla="*/ 4229372 h 4229372"/>
              <a:gd name="connsiteX29" fmla="*/ 6887386 w 9897343"/>
              <a:gd name="connsiteY29" fmla="*/ 4229372 h 4229372"/>
              <a:gd name="connsiteX30" fmla="*/ 6404163 w 9897343"/>
              <a:gd name="connsiteY30" fmla="*/ 4229372 h 4229372"/>
              <a:gd name="connsiteX31" fmla="*/ 5821966 w 9897343"/>
              <a:gd name="connsiteY31" fmla="*/ 4229372 h 4229372"/>
              <a:gd name="connsiteX32" fmla="*/ 5437717 w 9897343"/>
              <a:gd name="connsiteY32" fmla="*/ 4229372 h 4229372"/>
              <a:gd name="connsiteX33" fmla="*/ 4756547 w 9897343"/>
              <a:gd name="connsiteY33" fmla="*/ 4229372 h 4229372"/>
              <a:gd name="connsiteX34" fmla="*/ 3976403 w 9897343"/>
              <a:gd name="connsiteY34" fmla="*/ 4229372 h 4229372"/>
              <a:gd name="connsiteX35" fmla="*/ 3493180 w 9897343"/>
              <a:gd name="connsiteY35" fmla="*/ 4229372 h 4229372"/>
              <a:gd name="connsiteX36" fmla="*/ 2713036 w 9897343"/>
              <a:gd name="connsiteY36" fmla="*/ 4229372 h 4229372"/>
              <a:gd name="connsiteX37" fmla="*/ 2130840 w 9897343"/>
              <a:gd name="connsiteY37" fmla="*/ 4229372 h 4229372"/>
              <a:gd name="connsiteX38" fmla="*/ 1350696 w 9897343"/>
              <a:gd name="connsiteY38" fmla="*/ 4229372 h 4229372"/>
              <a:gd name="connsiteX39" fmla="*/ 570553 w 9897343"/>
              <a:gd name="connsiteY39" fmla="*/ 4229372 h 4229372"/>
              <a:gd name="connsiteX40" fmla="*/ 0 w 9897343"/>
              <a:gd name="connsiteY40" fmla="*/ 4229372 h 4229372"/>
              <a:gd name="connsiteX41" fmla="*/ 0 w 9897343"/>
              <a:gd name="connsiteY41" fmla="*/ 3742994 h 4229372"/>
              <a:gd name="connsiteX42" fmla="*/ 0 w 9897343"/>
              <a:gd name="connsiteY42" fmla="*/ 3172029 h 4229372"/>
              <a:gd name="connsiteX43" fmla="*/ 0 w 9897343"/>
              <a:gd name="connsiteY43" fmla="*/ 2558770 h 4229372"/>
              <a:gd name="connsiteX44" fmla="*/ 0 w 9897343"/>
              <a:gd name="connsiteY44" fmla="*/ 2156980 h 4229372"/>
              <a:gd name="connsiteX45" fmla="*/ 0 w 9897343"/>
              <a:gd name="connsiteY45" fmla="*/ 1755189 h 4229372"/>
              <a:gd name="connsiteX46" fmla="*/ 0 w 9897343"/>
              <a:gd name="connsiteY46" fmla="*/ 1141930 h 4229372"/>
              <a:gd name="connsiteX47" fmla="*/ 0 w 9897343"/>
              <a:gd name="connsiteY47" fmla="*/ 655553 h 4229372"/>
              <a:gd name="connsiteX48" fmla="*/ 0 w 9897343"/>
              <a:gd name="connsiteY48" fmla="*/ 0 h 422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897343" h="4229372" fill="none" extrusionOk="0">
                <a:moveTo>
                  <a:pt x="0" y="0"/>
                </a:moveTo>
                <a:cubicBezTo>
                  <a:pt x="358642" y="-92324"/>
                  <a:pt x="455858" y="58602"/>
                  <a:pt x="780144" y="0"/>
                </a:cubicBezTo>
                <a:cubicBezTo>
                  <a:pt x="1104430" y="-58602"/>
                  <a:pt x="1388872" y="5190"/>
                  <a:pt x="1560287" y="0"/>
                </a:cubicBezTo>
                <a:cubicBezTo>
                  <a:pt x="1731702" y="-5190"/>
                  <a:pt x="1978284" y="68615"/>
                  <a:pt x="2142484" y="0"/>
                </a:cubicBezTo>
                <a:cubicBezTo>
                  <a:pt x="2306684" y="-68615"/>
                  <a:pt x="2584966" y="31376"/>
                  <a:pt x="2823654" y="0"/>
                </a:cubicBezTo>
                <a:cubicBezTo>
                  <a:pt x="3062342" y="-31376"/>
                  <a:pt x="3197038" y="51741"/>
                  <a:pt x="3405850" y="0"/>
                </a:cubicBezTo>
                <a:cubicBezTo>
                  <a:pt x="3614662" y="-51741"/>
                  <a:pt x="3761070" y="38881"/>
                  <a:pt x="3988047" y="0"/>
                </a:cubicBezTo>
                <a:cubicBezTo>
                  <a:pt x="4215024" y="-38881"/>
                  <a:pt x="4425355" y="53106"/>
                  <a:pt x="4570244" y="0"/>
                </a:cubicBezTo>
                <a:cubicBezTo>
                  <a:pt x="4715133" y="-53106"/>
                  <a:pt x="4776179" y="27634"/>
                  <a:pt x="4855520" y="0"/>
                </a:cubicBezTo>
                <a:cubicBezTo>
                  <a:pt x="4934861" y="-27634"/>
                  <a:pt x="5388633" y="382"/>
                  <a:pt x="5536690" y="0"/>
                </a:cubicBezTo>
                <a:cubicBezTo>
                  <a:pt x="5684747" y="-382"/>
                  <a:pt x="5744054" y="11941"/>
                  <a:pt x="5821966" y="0"/>
                </a:cubicBezTo>
                <a:cubicBezTo>
                  <a:pt x="5899878" y="-11941"/>
                  <a:pt x="6220512" y="50289"/>
                  <a:pt x="6404163" y="0"/>
                </a:cubicBezTo>
                <a:cubicBezTo>
                  <a:pt x="6587814" y="-50289"/>
                  <a:pt x="6843015" y="54107"/>
                  <a:pt x="7184307" y="0"/>
                </a:cubicBezTo>
                <a:cubicBezTo>
                  <a:pt x="7525599" y="-54107"/>
                  <a:pt x="7681894" y="47898"/>
                  <a:pt x="7964450" y="0"/>
                </a:cubicBezTo>
                <a:cubicBezTo>
                  <a:pt x="8247006" y="-47898"/>
                  <a:pt x="8458284" y="57776"/>
                  <a:pt x="8645620" y="0"/>
                </a:cubicBezTo>
                <a:cubicBezTo>
                  <a:pt x="8832956" y="-57776"/>
                  <a:pt x="9013576" y="49079"/>
                  <a:pt x="9128843" y="0"/>
                </a:cubicBezTo>
                <a:cubicBezTo>
                  <a:pt x="9244110" y="-49079"/>
                  <a:pt x="9527939" y="69469"/>
                  <a:pt x="9897343" y="0"/>
                </a:cubicBezTo>
                <a:cubicBezTo>
                  <a:pt x="9913540" y="104145"/>
                  <a:pt x="9894606" y="300794"/>
                  <a:pt x="9897343" y="486378"/>
                </a:cubicBezTo>
                <a:cubicBezTo>
                  <a:pt x="9900080" y="671962"/>
                  <a:pt x="9889583" y="826355"/>
                  <a:pt x="9897343" y="1015049"/>
                </a:cubicBezTo>
                <a:cubicBezTo>
                  <a:pt x="9905103" y="1203743"/>
                  <a:pt x="9895085" y="1309955"/>
                  <a:pt x="9897343" y="1501427"/>
                </a:cubicBezTo>
                <a:cubicBezTo>
                  <a:pt x="9899601" y="1692899"/>
                  <a:pt x="9878930" y="1874450"/>
                  <a:pt x="9897343" y="2114686"/>
                </a:cubicBezTo>
                <a:cubicBezTo>
                  <a:pt x="9915756" y="2354922"/>
                  <a:pt x="9856763" y="2359664"/>
                  <a:pt x="9897343" y="2558770"/>
                </a:cubicBezTo>
                <a:cubicBezTo>
                  <a:pt x="9937923" y="2757876"/>
                  <a:pt x="9824166" y="2955520"/>
                  <a:pt x="9897343" y="3172029"/>
                </a:cubicBezTo>
                <a:cubicBezTo>
                  <a:pt x="9970520" y="3388538"/>
                  <a:pt x="9878706" y="3502186"/>
                  <a:pt x="9897343" y="3616113"/>
                </a:cubicBezTo>
                <a:cubicBezTo>
                  <a:pt x="9915980" y="3730040"/>
                  <a:pt x="9871387" y="3927298"/>
                  <a:pt x="9897343" y="4229372"/>
                </a:cubicBezTo>
                <a:cubicBezTo>
                  <a:pt x="9512321" y="4282109"/>
                  <a:pt x="9436202" y="4182261"/>
                  <a:pt x="9117199" y="4229372"/>
                </a:cubicBezTo>
                <a:cubicBezTo>
                  <a:pt x="8798196" y="4276483"/>
                  <a:pt x="8854329" y="4218142"/>
                  <a:pt x="8633976" y="4229372"/>
                </a:cubicBezTo>
                <a:cubicBezTo>
                  <a:pt x="8413623" y="4240602"/>
                  <a:pt x="8111886" y="4209595"/>
                  <a:pt x="7952806" y="4229372"/>
                </a:cubicBezTo>
                <a:cubicBezTo>
                  <a:pt x="7793726" y="4249149"/>
                  <a:pt x="7786149" y="4205291"/>
                  <a:pt x="7667530" y="4229372"/>
                </a:cubicBezTo>
                <a:cubicBezTo>
                  <a:pt x="7548911" y="4253453"/>
                  <a:pt x="7253221" y="4215378"/>
                  <a:pt x="6887386" y="4229372"/>
                </a:cubicBezTo>
                <a:cubicBezTo>
                  <a:pt x="6521551" y="4243366"/>
                  <a:pt x="6515709" y="4219928"/>
                  <a:pt x="6404163" y="4229372"/>
                </a:cubicBezTo>
                <a:cubicBezTo>
                  <a:pt x="6292617" y="4238816"/>
                  <a:pt x="6051911" y="4221034"/>
                  <a:pt x="5821966" y="4229372"/>
                </a:cubicBezTo>
                <a:cubicBezTo>
                  <a:pt x="5592021" y="4237710"/>
                  <a:pt x="5553562" y="4197718"/>
                  <a:pt x="5437717" y="4229372"/>
                </a:cubicBezTo>
                <a:cubicBezTo>
                  <a:pt x="5321872" y="4261026"/>
                  <a:pt x="5042460" y="4205390"/>
                  <a:pt x="4756547" y="4229372"/>
                </a:cubicBezTo>
                <a:cubicBezTo>
                  <a:pt x="4470634" y="4253354"/>
                  <a:pt x="4227020" y="4197388"/>
                  <a:pt x="3976403" y="4229372"/>
                </a:cubicBezTo>
                <a:cubicBezTo>
                  <a:pt x="3725786" y="4261356"/>
                  <a:pt x="3630573" y="4217125"/>
                  <a:pt x="3493180" y="4229372"/>
                </a:cubicBezTo>
                <a:cubicBezTo>
                  <a:pt x="3355787" y="4241619"/>
                  <a:pt x="3069863" y="4194526"/>
                  <a:pt x="2713036" y="4229372"/>
                </a:cubicBezTo>
                <a:cubicBezTo>
                  <a:pt x="2356209" y="4264218"/>
                  <a:pt x="2305362" y="4194141"/>
                  <a:pt x="2130840" y="4229372"/>
                </a:cubicBezTo>
                <a:cubicBezTo>
                  <a:pt x="1956318" y="4264603"/>
                  <a:pt x="1635144" y="4192720"/>
                  <a:pt x="1350696" y="4229372"/>
                </a:cubicBezTo>
                <a:cubicBezTo>
                  <a:pt x="1066248" y="4266024"/>
                  <a:pt x="861080" y="4169448"/>
                  <a:pt x="570553" y="4229372"/>
                </a:cubicBezTo>
                <a:cubicBezTo>
                  <a:pt x="280026" y="4289296"/>
                  <a:pt x="149867" y="4220168"/>
                  <a:pt x="0" y="4229372"/>
                </a:cubicBezTo>
                <a:cubicBezTo>
                  <a:pt x="-19499" y="4085776"/>
                  <a:pt x="54546" y="3972454"/>
                  <a:pt x="0" y="3742994"/>
                </a:cubicBezTo>
                <a:cubicBezTo>
                  <a:pt x="-54546" y="3513534"/>
                  <a:pt x="58405" y="3368177"/>
                  <a:pt x="0" y="3172029"/>
                </a:cubicBezTo>
                <a:cubicBezTo>
                  <a:pt x="-58405" y="2975881"/>
                  <a:pt x="70826" y="2703901"/>
                  <a:pt x="0" y="2558770"/>
                </a:cubicBezTo>
                <a:cubicBezTo>
                  <a:pt x="-70826" y="2413639"/>
                  <a:pt x="4323" y="2299776"/>
                  <a:pt x="0" y="2156980"/>
                </a:cubicBezTo>
                <a:cubicBezTo>
                  <a:pt x="-4323" y="2014184"/>
                  <a:pt x="32330" y="1878232"/>
                  <a:pt x="0" y="1755189"/>
                </a:cubicBezTo>
                <a:cubicBezTo>
                  <a:pt x="-32330" y="1632146"/>
                  <a:pt x="53154" y="1420763"/>
                  <a:pt x="0" y="1141930"/>
                </a:cubicBezTo>
                <a:cubicBezTo>
                  <a:pt x="-53154" y="863097"/>
                  <a:pt x="13814" y="771572"/>
                  <a:pt x="0" y="655553"/>
                </a:cubicBezTo>
                <a:cubicBezTo>
                  <a:pt x="-13814" y="539534"/>
                  <a:pt x="4299" y="320113"/>
                  <a:pt x="0" y="0"/>
                </a:cubicBezTo>
                <a:close/>
              </a:path>
              <a:path w="9897343" h="4229372" stroke="0" extrusionOk="0">
                <a:moveTo>
                  <a:pt x="0" y="0"/>
                </a:moveTo>
                <a:cubicBezTo>
                  <a:pt x="106574" y="-25140"/>
                  <a:pt x="310956" y="4428"/>
                  <a:pt x="483223" y="0"/>
                </a:cubicBezTo>
                <a:cubicBezTo>
                  <a:pt x="655490" y="-4428"/>
                  <a:pt x="644064" y="5305"/>
                  <a:pt x="768500" y="0"/>
                </a:cubicBezTo>
                <a:cubicBezTo>
                  <a:pt x="892936" y="-5305"/>
                  <a:pt x="1226866" y="27731"/>
                  <a:pt x="1548643" y="0"/>
                </a:cubicBezTo>
                <a:cubicBezTo>
                  <a:pt x="1870420" y="-27731"/>
                  <a:pt x="1856142" y="20249"/>
                  <a:pt x="2031866" y="0"/>
                </a:cubicBezTo>
                <a:cubicBezTo>
                  <a:pt x="2207590" y="-20249"/>
                  <a:pt x="2350029" y="42616"/>
                  <a:pt x="2515090" y="0"/>
                </a:cubicBezTo>
                <a:cubicBezTo>
                  <a:pt x="2680151" y="-42616"/>
                  <a:pt x="2960240" y="52981"/>
                  <a:pt x="3295233" y="0"/>
                </a:cubicBezTo>
                <a:cubicBezTo>
                  <a:pt x="3630226" y="-52981"/>
                  <a:pt x="3534783" y="23157"/>
                  <a:pt x="3679483" y="0"/>
                </a:cubicBezTo>
                <a:cubicBezTo>
                  <a:pt x="3824183" y="-23157"/>
                  <a:pt x="4173495" y="18601"/>
                  <a:pt x="4459626" y="0"/>
                </a:cubicBezTo>
                <a:cubicBezTo>
                  <a:pt x="4745757" y="-18601"/>
                  <a:pt x="5066839" y="47853"/>
                  <a:pt x="5239770" y="0"/>
                </a:cubicBezTo>
                <a:cubicBezTo>
                  <a:pt x="5412701" y="-47853"/>
                  <a:pt x="5656378" y="27088"/>
                  <a:pt x="5821966" y="0"/>
                </a:cubicBezTo>
                <a:cubicBezTo>
                  <a:pt x="5987554" y="-27088"/>
                  <a:pt x="6412834" y="27087"/>
                  <a:pt x="6602110" y="0"/>
                </a:cubicBezTo>
                <a:cubicBezTo>
                  <a:pt x="6791386" y="-27087"/>
                  <a:pt x="6905446" y="49647"/>
                  <a:pt x="7085333" y="0"/>
                </a:cubicBezTo>
                <a:cubicBezTo>
                  <a:pt x="7265220" y="-49647"/>
                  <a:pt x="7382304" y="35929"/>
                  <a:pt x="7568556" y="0"/>
                </a:cubicBezTo>
                <a:cubicBezTo>
                  <a:pt x="7754808" y="-35929"/>
                  <a:pt x="8008766" y="13246"/>
                  <a:pt x="8249726" y="0"/>
                </a:cubicBezTo>
                <a:cubicBezTo>
                  <a:pt x="8490686" y="-13246"/>
                  <a:pt x="8571352" y="12333"/>
                  <a:pt x="8732950" y="0"/>
                </a:cubicBezTo>
                <a:cubicBezTo>
                  <a:pt x="8894548" y="-12333"/>
                  <a:pt x="9520545" y="130104"/>
                  <a:pt x="9897343" y="0"/>
                </a:cubicBezTo>
                <a:cubicBezTo>
                  <a:pt x="9913697" y="177627"/>
                  <a:pt x="9881371" y="348375"/>
                  <a:pt x="9897343" y="613259"/>
                </a:cubicBezTo>
                <a:cubicBezTo>
                  <a:pt x="9913315" y="878143"/>
                  <a:pt x="9893456" y="971701"/>
                  <a:pt x="9897343" y="1184224"/>
                </a:cubicBezTo>
                <a:cubicBezTo>
                  <a:pt x="9901230" y="1396748"/>
                  <a:pt x="9858418" y="1550920"/>
                  <a:pt x="9897343" y="1755189"/>
                </a:cubicBezTo>
                <a:cubicBezTo>
                  <a:pt x="9936268" y="1959458"/>
                  <a:pt x="9859475" y="2059254"/>
                  <a:pt x="9897343" y="2156980"/>
                </a:cubicBezTo>
                <a:cubicBezTo>
                  <a:pt x="9935211" y="2254706"/>
                  <a:pt x="9882230" y="2507176"/>
                  <a:pt x="9897343" y="2601064"/>
                </a:cubicBezTo>
                <a:cubicBezTo>
                  <a:pt x="9912456" y="2694952"/>
                  <a:pt x="9852758" y="3024552"/>
                  <a:pt x="9897343" y="3172029"/>
                </a:cubicBezTo>
                <a:cubicBezTo>
                  <a:pt x="9941928" y="3319507"/>
                  <a:pt x="9868789" y="3450675"/>
                  <a:pt x="9897343" y="3658407"/>
                </a:cubicBezTo>
                <a:cubicBezTo>
                  <a:pt x="9925897" y="3866139"/>
                  <a:pt x="9851916" y="3953017"/>
                  <a:pt x="9897343" y="4229372"/>
                </a:cubicBezTo>
                <a:cubicBezTo>
                  <a:pt x="9705979" y="4255114"/>
                  <a:pt x="9363603" y="4157450"/>
                  <a:pt x="9216173" y="4229372"/>
                </a:cubicBezTo>
                <a:cubicBezTo>
                  <a:pt x="9068743" y="4301294"/>
                  <a:pt x="9012074" y="4196920"/>
                  <a:pt x="8930897" y="4229372"/>
                </a:cubicBezTo>
                <a:cubicBezTo>
                  <a:pt x="8849720" y="4261824"/>
                  <a:pt x="8472172" y="4176474"/>
                  <a:pt x="8348700" y="4229372"/>
                </a:cubicBezTo>
                <a:cubicBezTo>
                  <a:pt x="8225228" y="4282270"/>
                  <a:pt x="8067063" y="4220143"/>
                  <a:pt x="7964450" y="4229372"/>
                </a:cubicBezTo>
                <a:cubicBezTo>
                  <a:pt x="7861837" y="4238601"/>
                  <a:pt x="7470349" y="4163080"/>
                  <a:pt x="7283280" y="4229372"/>
                </a:cubicBezTo>
                <a:cubicBezTo>
                  <a:pt x="7096211" y="4295664"/>
                  <a:pt x="6996921" y="4209744"/>
                  <a:pt x="6899030" y="4229372"/>
                </a:cubicBezTo>
                <a:cubicBezTo>
                  <a:pt x="6801139" y="4249000"/>
                  <a:pt x="6394278" y="4228728"/>
                  <a:pt x="6217860" y="4229372"/>
                </a:cubicBezTo>
                <a:cubicBezTo>
                  <a:pt x="6041442" y="4230016"/>
                  <a:pt x="6013075" y="4218882"/>
                  <a:pt x="5932584" y="4229372"/>
                </a:cubicBezTo>
                <a:cubicBezTo>
                  <a:pt x="5852093" y="4239862"/>
                  <a:pt x="5435015" y="4149943"/>
                  <a:pt x="5251414" y="4229372"/>
                </a:cubicBezTo>
                <a:cubicBezTo>
                  <a:pt x="5067813" y="4308801"/>
                  <a:pt x="5013685" y="4192324"/>
                  <a:pt x="4867164" y="4229372"/>
                </a:cubicBezTo>
                <a:cubicBezTo>
                  <a:pt x="4720643" y="4266420"/>
                  <a:pt x="4684209" y="4217301"/>
                  <a:pt x="4581888" y="4229372"/>
                </a:cubicBezTo>
                <a:cubicBezTo>
                  <a:pt x="4479567" y="4241443"/>
                  <a:pt x="4286642" y="4217916"/>
                  <a:pt x="4197638" y="4229372"/>
                </a:cubicBezTo>
                <a:cubicBezTo>
                  <a:pt x="4108634" y="4240828"/>
                  <a:pt x="3851054" y="4220471"/>
                  <a:pt x="3516468" y="4229372"/>
                </a:cubicBezTo>
                <a:cubicBezTo>
                  <a:pt x="3181882" y="4238273"/>
                  <a:pt x="3282319" y="4219993"/>
                  <a:pt x="3132218" y="4229372"/>
                </a:cubicBezTo>
                <a:cubicBezTo>
                  <a:pt x="2982117" y="4238751"/>
                  <a:pt x="2925570" y="4206051"/>
                  <a:pt x="2846942" y="4229372"/>
                </a:cubicBezTo>
                <a:cubicBezTo>
                  <a:pt x="2768314" y="4252693"/>
                  <a:pt x="2566680" y="4220294"/>
                  <a:pt x="2462692" y="4229372"/>
                </a:cubicBezTo>
                <a:cubicBezTo>
                  <a:pt x="2358704" y="4238450"/>
                  <a:pt x="2206282" y="4206721"/>
                  <a:pt x="1979469" y="4229372"/>
                </a:cubicBezTo>
                <a:cubicBezTo>
                  <a:pt x="1752656" y="4252023"/>
                  <a:pt x="1523700" y="4196884"/>
                  <a:pt x="1397272" y="4229372"/>
                </a:cubicBezTo>
                <a:cubicBezTo>
                  <a:pt x="1270844" y="4261860"/>
                  <a:pt x="1126203" y="4209599"/>
                  <a:pt x="1013022" y="4229372"/>
                </a:cubicBezTo>
                <a:cubicBezTo>
                  <a:pt x="899841" y="4249145"/>
                  <a:pt x="311608" y="4142598"/>
                  <a:pt x="0" y="4229372"/>
                </a:cubicBezTo>
                <a:cubicBezTo>
                  <a:pt x="-39607" y="4078278"/>
                  <a:pt x="7920" y="3869583"/>
                  <a:pt x="0" y="3700701"/>
                </a:cubicBezTo>
                <a:cubicBezTo>
                  <a:pt x="-7920" y="3531819"/>
                  <a:pt x="53864" y="3394457"/>
                  <a:pt x="0" y="3172029"/>
                </a:cubicBezTo>
                <a:cubicBezTo>
                  <a:pt x="-53864" y="2949601"/>
                  <a:pt x="47160" y="2887544"/>
                  <a:pt x="0" y="2643358"/>
                </a:cubicBezTo>
                <a:cubicBezTo>
                  <a:pt x="-47160" y="2399172"/>
                  <a:pt x="6326" y="2225592"/>
                  <a:pt x="0" y="2114686"/>
                </a:cubicBezTo>
                <a:cubicBezTo>
                  <a:pt x="-6326" y="2003780"/>
                  <a:pt x="45070" y="1870692"/>
                  <a:pt x="0" y="1628308"/>
                </a:cubicBezTo>
                <a:cubicBezTo>
                  <a:pt x="-45070" y="1385924"/>
                  <a:pt x="2304" y="1205568"/>
                  <a:pt x="0" y="1057343"/>
                </a:cubicBezTo>
                <a:cubicBezTo>
                  <a:pt x="-2304" y="909118"/>
                  <a:pt x="11611" y="676561"/>
                  <a:pt x="0" y="528672"/>
                </a:cubicBezTo>
                <a:cubicBezTo>
                  <a:pt x="-11611" y="380783"/>
                  <a:pt x="6779" y="201205"/>
                  <a:pt x="0" y="0"/>
                </a:cubicBezTo>
                <a:close/>
              </a:path>
            </a:pathLst>
          </a:custGeom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 to our Todd Jordan Yearbook Award Recipients!</a:t>
            </a:r>
          </a:p>
        </p:txBody>
      </p:sp>
    </p:spTree>
    <p:extLst>
      <p:ext uri="{BB962C8B-B14F-4D97-AF65-F5344CB8AC3E}">
        <p14:creationId xmlns:p14="http://schemas.microsoft.com/office/powerpoint/2010/main" val="81808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48030-3EFC-471D-A92D-4E7538A68071}"/>
              </a:ext>
            </a:extLst>
          </p:cNvPr>
          <p:cNvSpPr txBox="1"/>
          <p:nvPr/>
        </p:nvSpPr>
        <p:spPr>
          <a:xfrm>
            <a:off x="522514" y="325586"/>
            <a:ext cx="10511246" cy="6063198"/>
          </a:xfrm>
          <a:custGeom>
            <a:avLst/>
            <a:gdLst>
              <a:gd name="csX0" fmla="*/ 0 w 10511246"/>
              <a:gd name="csY0" fmla="*/ 0 h 6063198"/>
              <a:gd name="csX1" fmla="*/ 478846 w 10511246"/>
              <a:gd name="csY1" fmla="*/ 0 h 6063198"/>
              <a:gd name="csX2" fmla="*/ 747466 w 10511246"/>
              <a:gd name="csY2" fmla="*/ 0 h 6063198"/>
              <a:gd name="csX3" fmla="*/ 1541649 w 10511246"/>
              <a:gd name="csY3" fmla="*/ 0 h 6063198"/>
              <a:gd name="csX4" fmla="*/ 2020495 w 10511246"/>
              <a:gd name="csY4" fmla="*/ 0 h 6063198"/>
              <a:gd name="csX5" fmla="*/ 2499341 w 10511246"/>
              <a:gd name="csY5" fmla="*/ 0 h 6063198"/>
              <a:gd name="csX6" fmla="*/ 3293524 w 10511246"/>
              <a:gd name="csY6" fmla="*/ 0 h 6063198"/>
              <a:gd name="csX7" fmla="*/ 3667257 w 10511246"/>
              <a:gd name="csY7" fmla="*/ 0 h 6063198"/>
              <a:gd name="csX8" fmla="*/ 4461440 w 10511246"/>
              <a:gd name="csY8" fmla="*/ 0 h 6063198"/>
              <a:gd name="csX9" fmla="*/ 5255623 w 10511246"/>
              <a:gd name="csY9" fmla="*/ 0 h 6063198"/>
              <a:gd name="csX10" fmla="*/ 5839581 w 10511246"/>
              <a:gd name="csY10" fmla="*/ 0 h 6063198"/>
              <a:gd name="csX11" fmla="*/ 6633764 w 10511246"/>
              <a:gd name="csY11" fmla="*/ 0 h 6063198"/>
              <a:gd name="csX12" fmla="*/ 7112610 w 10511246"/>
              <a:gd name="csY12" fmla="*/ 0 h 6063198"/>
              <a:gd name="csX13" fmla="*/ 7591455 w 10511246"/>
              <a:gd name="csY13" fmla="*/ 0 h 6063198"/>
              <a:gd name="csX14" fmla="*/ 8280526 w 10511246"/>
              <a:gd name="csY14" fmla="*/ 0 h 6063198"/>
              <a:gd name="csX15" fmla="*/ 8759372 w 10511246"/>
              <a:gd name="csY15" fmla="*/ 0 h 6063198"/>
              <a:gd name="csX16" fmla="*/ 9553555 w 10511246"/>
              <a:gd name="csY16" fmla="*/ 0 h 6063198"/>
              <a:gd name="csX17" fmla="*/ 10511246 w 10511246"/>
              <a:gd name="csY17" fmla="*/ 0 h 6063198"/>
              <a:gd name="csX18" fmla="*/ 10511246 w 10511246"/>
              <a:gd name="csY18" fmla="*/ 551200 h 6063198"/>
              <a:gd name="csX19" fmla="*/ 10511246 w 10511246"/>
              <a:gd name="csY19" fmla="*/ 1163032 h 6063198"/>
              <a:gd name="csX20" fmla="*/ 10511246 w 10511246"/>
              <a:gd name="csY20" fmla="*/ 1532335 h 6063198"/>
              <a:gd name="csX21" fmla="*/ 10511246 w 10511246"/>
              <a:gd name="csY21" fmla="*/ 1962271 h 6063198"/>
              <a:gd name="csX22" fmla="*/ 10511246 w 10511246"/>
              <a:gd name="csY22" fmla="*/ 2574103 h 6063198"/>
              <a:gd name="csX23" fmla="*/ 10511246 w 10511246"/>
              <a:gd name="csY23" fmla="*/ 3064671 h 6063198"/>
              <a:gd name="csX24" fmla="*/ 10511246 w 10511246"/>
              <a:gd name="csY24" fmla="*/ 3494607 h 6063198"/>
              <a:gd name="csX25" fmla="*/ 10511246 w 10511246"/>
              <a:gd name="csY25" fmla="*/ 4106439 h 6063198"/>
              <a:gd name="csX26" fmla="*/ 10511246 w 10511246"/>
              <a:gd name="csY26" fmla="*/ 4657638 h 6063198"/>
              <a:gd name="csX27" fmla="*/ 10511246 w 10511246"/>
              <a:gd name="csY27" fmla="*/ 5208838 h 6063198"/>
              <a:gd name="csX28" fmla="*/ 10511246 w 10511246"/>
              <a:gd name="csY28" fmla="*/ 6063198 h 6063198"/>
              <a:gd name="csX29" fmla="*/ 9822175 w 10511246"/>
              <a:gd name="csY29" fmla="*/ 6063198 h 6063198"/>
              <a:gd name="csX30" fmla="*/ 9448442 w 10511246"/>
              <a:gd name="csY30" fmla="*/ 6063198 h 6063198"/>
              <a:gd name="csX31" fmla="*/ 8759372 w 10511246"/>
              <a:gd name="csY31" fmla="*/ 6063198 h 6063198"/>
              <a:gd name="csX32" fmla="*/ 8490751 w 10511246"/>
              <a:gd name="csY32" fmla="*/ 6063198 h 6063198"/>
              <a:gd name="csX33" fmla="*/ 7801680 w 10511246"/>
              <a:gd name="csY33" fmla="*/ 6063198 h 6063198"/>
              <a:gd name="csX34" fmla="*/ 7427947 w 10511246"/>
              <a:gd name="csY34" fmla="*/ 6063198 h 6063198"/>
              <a:gd name="csX35" fmla="*/ 7159326 w 10511246"/>
              <a:gd name="csY35" fmla="*/ 6063198 h 6063198"/>
              <a:gd name="csX36" fmla="*/ 6785593 w 10511246"/>
              <a:gd name="csY36" fmla="*/ 6063198 h 6063198"/>
              <a:gd name="csX37" fmla="*/ 6096523 w 10511246"/>
              <a:gd name="csY37" fmla="*/ 6063198 h 6063198"/>
              <a:gd name="csX38" fmla="*/ 5722789 w 10511246"/>
              <a:gd name="csY38" fmla="*/ 6063198 h 6063198"/>
              <a:gd name="csX39" fmla="*/ 5454169 w 10511246"/>
              <a:gd name="csY39" fmla="*/ 6063198 h 6063198"/>
              <a:gd name="csX40" fmla="*/ 5080436 w 10511246"/>
              <a:gd name="csY40" fmla="*/ 6063198 h 6063198"/>
              <a:gd name="csX41" fmla="*/ 4601590 w 10511246"/>
              <a:gd name="csY41" fmla="*/ 6063198 h 6063198"/>
              <a:gd name="csX42" fmla="*/ 4017632 w 10511246"/>
              <a:gd name="csY42" fmla="*/ 6063198 h 6063198"/>
              <a:gd name="csX43" fmla="*/ 3643899 w 10511246"/>
              <a:gd name="csY43" fmla="*/ 6063198 h 6063198"/>
              <a:gd name="csX44" fmla="*/ 2849716 w 10511246"/>
              <a:gd name="csY44" fmla="*/ 6063198 h 6063198"/>
              <a:gd name="csX45" fmla="*/ 2265757 w 10511246"/>
              <a:gd name="csY45" fmla="*/ 6063198 h 6063198"/>
              <a:gd name="csX46" fmla="*/ 1471574 w 10511246"/>
              <a:gd name="csY46" fmla="*/ 6063198 h 6063198"/>
              <a:gd name="csX47" fmla="*/ 782504 w 10511246"/>
              <a:gd name="csY47" fmla="*/ 6063198 h 6063198"/>
              <a:gd name="csX48" fmla="*/ 0 w 10511246"/>
              <a:gd name="csY48" fmla="*/ 6063198 h 6063198"/>
              <a:gd name="csX49" fmla="*/ 0 w 10511246"/>
              <a:gd name="csY49" fmla="*/ 5451366 h 6063198"/>
              <a:gd name="csX50" fmla="*/ 0 w 10511246"/>
              <a:gd name="csY50" fmla="*/ 4839534 h 6063198"/>
              <a:gd name="csX51" fmla="*/ 0 w 10511246"/>
              <a:gd name="csY51" fmla="*/ 4288335 h 6063198"/>
              <a:gd name="csX52" fmla="*/ 0 w 10511246"/>
              <a:gd name="csY52" fmla="*/ 3615871 h 6063198"/>
              <a:gd name="csX53" fmla="*/ 0 w 10511246"/>
              <a:gd name="csY53" fmla="*/ 2943407 h 6063198"/>
              <a:gd name="csX54" fmla="*/ 0 w 10511246"/>
              <a:gd name="csY54" fmla="*/ 2331575 h 6063198"/>
              <a:gd name="csX55" fmla="*/ 0 w 10511246"/>
              <a:gd name="csY55" fmla="*/ 1719743 h 6063198"/>
              <a:gd name="csX56" fmla="*/ 0 w 10511246"/>
              <a:gd name="csY56" fmla="*/ 1107912 h 6063198"/>
              <a:gd name="csX57" fmla="*/ 0 w 10511246"/>
              <a:gd name="csY57" fmla="*/ 677976 h 6063198"/>
              <a:gd name="csX58" fmla="*/ 0 w 10511246"/>
              <a:gd name="csY58" fmla="*/ 0 h 60631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</a:cxnLst>
            <a:rect l="l" t="t" r="r" b="b"/>
            <a:pathLst>
              <a:path w="10511246" h="6063198" extrusionOk="0">
                <a:moveTo>
                  <a:pt x="0" y="0"/>
                </a:moveTo>
                <a:cubicBezTo>
                  <a:pt x="202476" y="-17953"/>
                  <a:pt x="314113" y="26902"/>
                  <a:pt x="478846" y="0"/>
                </a:cubicBezTo>
                <a:cubicBezTo>
                  <a:pt x="643579" y="-26902"/>
                  <a:pt x="641646" y="4951"/>
                  <a:pt x="747466" y="0"/>
                </a:cubicBezTo>
                <a:cubicBezTo>
                  <a:pt x="853286" y="-4951"/>
                  <a:pt x="1304056" y="18700"/>
                  <a:pt x="1541649" y="0"/>
                </a:cubicBezTo>
                <a:cubicBezTo>
                  <a:pt x="1779242" y="-18700"/>
                  <a:pt x="1921657" y="1970"/>
                  <a:pt x="2020495" y="0"/>
                </a:cubicBezTo>
                <a:cubicBezTo>
                  <a:pt x="2119333" y="-1970"/>
                  <a:pt x="2395465" y="34229"/>
                  <a:pt x="2499341" y="0"/>
                </a:cubicBezTo>
                <a:cubicBezTo>
                  <a:pt x="2603217" y="-34229"/>
                  <a:pt x="2932534" y="69584"/>
                  <a:pt x="3293524" y="0"/>
                </a:cubicBezTo>
                <a:cubicBezTo>
                  <a:pt x="3654514" y="-69584"/>
                  <a:pt x="3521115" y="20384"/>
                  <a:pt x="3667257" y="0"/>
                </a:cubicBezTo>
                <a:cubicBezTo>
                  <a:pt x="3813399" y="-20384"/>
                  <a:pt x="4147731" y="15165"/>
                  <a:pt x="4461440" y="0"/>
                </a:cubicBezTo>
                <a:cubicBezTo>
                  <a:pt x="4775149" y="-15165"/>
                  <a:pt x="4993253" y="4581"/>
                  <a:pt x="5255623" y="0"/>
                </a:cubicBezTo>
                <a:cubicBezTo>
                  <a:pt x="5517993" y="-4581"/>
                  <a:pt x="5620275" y="50854"/>
                  <a:pt x="5839581" y="0"/>
                </a:cubicBezTo>
                <a:cubicBezTo>
                  <a:pt x="6058887" y="-50854"/>
                  <a:pt x="6444129" y="66815"/>
                  <a:pt x="6633764" y="0"/>
                </a:cubicBezTo>
                <a:cubicBezTo>
                  <a:pt x="6823399" y="-66815"/>
                  <a:pt x="6944230" y="40904"/>
                  <a:pt x="7112610" y="0"/>
                </a:cubicBezTo>
                <a:cubicBezTo>
                  <a:pt x="7280990" y="-40904"/>
                  <a:pt x="7368860" y="57101"/>
                  <a:pt x="7591455" y="0"/>
                </a:cubicBezTo>
                <a:cubicBezTo>
                  <a:pt x="7814050" y="-57101"/>
                  <a:pt x="7987880" y="74226"/>
                  <a:pt x="8280526" y="0"/>
                </a:cubicBezTo>
                <a:cubicBezTo>
                  <a:pt x="8573172" y="-74226"/>
                  <a:pt x="8538134" y="42762"/>
                  <a:pt x="8759372" y="0"/>
                </a:cubicBezTo>
                <a:cubicBezTo>
                  <a:pt x="8980610" y="-42762"/>
                  <a:pt x="9232972" y="46559"/>
                  <a:pt x="9553555" y="0"/>
                </a:cubicBezTo>
                <a:cubicBezTo>
                  <a:pt x="9874138" y="-46559"/>
                  <a:pt x="10038106" y="142"/>
                  <a:pt x="10511246" y="0"/>
                </a:cubicBezTo>
                <a:cubicBezTo>
                  <a:pt x="10570474" y="231204"/>
                  <a:pt x="10463321" y="431353"/>
                  <a:pt x="10511246" y="551200"/>
                </a:cubicBezTo>
                <a:cubicBezTo>
                  <a:pt x="10559171" y="671047"/>
                  <a:pt x="10468355" y="997268"/>
                  <a:pt x="10511246" y="1163032"/>
                </a:cubicBezTo>
                <a:cubicBezTo>
                  <a:pt x="10554137" y="1328796"/>
                  <a:pt x="10508658" y="1439182"/>
                  <a:pt x="10511246" y="1532335"/>
                </a:cubicBezTo>
                <a:cubicBezTo>
                  <a:pt x="10513834" y="1625488"/>
                  <a:pt x="10460043" y="1842097"/>
                  <a:pt x="10511246" y="1962271"/>
                </a:cubicBezTo>
                <a:cubicBezTo>
                  <a:pt x="10562449" y="2082445"/>
                  <a:pt x="10495938" y="2318595"/>
                  <a:pt x="10511246" y="2574103"/>
                </a:cubicBezTo>
                <a:cubicBezTo>
                  <a:pt x="10526554" y="2829611"/>
                  <a:pt x="10481192" y="2962992"/>
                  <a:pt x="10511246" y="3064671"/>
                </a:cubicBezTo>
                <a:cubicBezTo>
                  <a:pt x="10541300" y="3166350"/>
                  <a:pt x="10486177" y="3313886"/>
                  <a:pt x="10511246" y="3494607"/>
                </a:cubicBezTo>
                <a:cubicBezTo>
                  <a:pt x="10536315" y="3675328"/>
                  <a:pt x="10484188" y="3898152"/>
                  <a:pt x="10511246" y="4106439"/>
                </a:cubicBezTo>
                <a:cubicBezTo>
                  <a:pt x="10538304" y="4314726"/>
                  <a:pt x="10501485" y="4390736"/>
                  <a:pt x="10511246" y="4657638"/>
                </a:cubicBezTo>
                <a:cubicBezTo>
                  <a:pt x="10521007" y="4924540"/>
                  <a:pt x="10469399" y="5037077"/>
                  <a:pt x="10511246" y="5208838"/>
                </a:cubicBezTo>
                <a:cubicBezTo>
                  <a:pt x="10553093" y="5380599"/>
                  <a:pt x="10485354" y="5861782"/>
                  <a:pt x="10511246" y="6063198"/>
                </a:cubicBezTo>
                <a:cubicBezTo>
                  <a:pt x="10369938" y="6090818"/>
                  <a:pt x="10141745" y="6046681"/>
                  <a:pt x="9822175" y="6063198"/>
                </a:cubicBezTo>
                <a:cubicBezTo>
                  <a:pt x="9502605" y="6079715"/>
                  <a:pt x="9613103" y="6049390"/>
                  <a:pt x="9448442" y="6063198"/>
                </a:cubicBezTo>
                <a:cubicBezTo>
                  <a:pt x="9283781" y="6077006"/>
                  <a:pt x="9088954" y="6049424"/>
                  <a:pt x="8759372" y="6063198"/>
                </a:cubicBezTo>
                <a:cubicBezTo>
                  <a:pt x="8429790" y="6076972"/>
                  <a:pt x="8603120" y="6044620"/>
                  <a:pt x="8490751" y="6063198"/>
                </a:cubicBezTo>
                <a:cubicBezTo>
                  <a:pt x="8378382" y="6081776"/>
                  <a:pt x="7977958" y="6013293"/>
                  <a:pt x="7801680" y="6063198"/>
                </a:cubicBezTo>
                <a:cubicBezTo>
                  <a:pt x="7625402" y="6113103"/>
                  <a:pt x="7534402" y="6026858"/>
                  <a:pt x="7427947" y="6063198"/>
                </a:cubicBezTo>
                <a:cubicBezTo>
                  <a:pt x="7321492" y="6099538"/>
                  <a:pt x="7267686" y="6056303"/>
                  <a:pt x="7159326" y="6063198"/>
                </a:cubicBezTo>
                <a:cubicBezTo>
                  <a:pt x="7050966" y="6070093"/>
                  <a:pt x="6883394" y="6045514"/>
                  <a:pt x="6785593" y="6063198"/>
                </a:cubicBezTo>
                <a:cubicBezTo>
                  <a:pt x="6687792" y="6080882"/>
                  <a:pt x="6239849" y="6015749"/>
                  <a:pt x="6096523" y="6063198"/>
                </a:cubicBezTo>
                <a:cubicBezTo>
                  <a:pt x="5953197" y="6110647"/>
                  <a:pt x="5842759" y="6018842"/>
                  <a:pt x="5722789" y="6063198"/>
                </a:cubicBezTo>
                <a:cubicBezTo>
                  <a:pt x="5602819" y="6107554"/>
                  <a:pt x="5556439" y="6037759"/>
                  <a:pt x="5454169" y="6063198"/>
                </a:cubicBezTo>
                <a:cubicBezTo>
                  <a:pt x="5351899" y="6088637"/>
                  <a:pt x="5244416" y="6056728"/>
                  <a:pt x="5080436" y="6063198"/>
                </a:cubicBezTo>
                <a:cubicBezTo>
                  <a:pt x="4916456" y="6069668"/>
                  <a:pt x="4826455" y="6024810"/>
                  <a:pt x="4601590" y="6063198"/>
                </a:cubicBezTo>
                <a:cubicBezTo>
                  <a:pt x="4376725" y="6101586"/>
                  <a:pt x="4267392" y="6017535"/>
                  <a:pt x="4017632" y="6063198"/>
                </a:cubicBezTo>
                <a:cubicBezTo>
                  <a:pt x="3767872" y="6108861"/>
                  <a:pt x="3816029" y="6029478"/>
                  <a:pt x="3643899" y="6063198"/>
                </a:cubicBezTo>
                <a:cubicBezTo>
                  <a:pt x="3471769" y="6096918"/>
                  <a:pt x="3018625" y="6010392"/>
                  <a:pt x="2849716" y="6063198"/>
                </a:cubicBezTo>
                <a:cubicBezTo>
                  <a:pt x="2680807" y="6116004"/>
                  <a:pt x="2535885" y="6035767"/>
                  <a:pt x="2265757" y="6063198"/>
                </a:cubicBezTo>
                <a:cubicBezTo>
                  <a:pt x="1995629" y="6090629"/>
                  <a:pt x="1672051" y="6040760"/>
                  <a:pt x="1471574" y="6063198"/>
                </a:cubicBezTo>
                <a:cubicBezTo>
                  <a:pt x="1271097" y="6085636"/>
                  <a:pt x="938194" y="5984345"/>
                  <a:pt x="782504" y="6063198"/>
                </a:cubicBezTo>
                <a:cubicBezTo>
                  <a:pt x="626814" y="6142051"/>
                  <a:pt x="246230" y="5990595"/>
                  <a:pt x="0" y="6063198"/>
                </a:cubicBezTo>
                <a:cubicBezTo>
                  <a:pt x="-42793" y="5924350"/>
                  <a:pt x="9976" y="5582803"/>
                  <a:pt x="0" y="5451366"/>
                </a:cubicBezTo>
                <a:cubicBezTo>
                  <a:pt x="-9976" y="5319929"/>
                  <a:pt x="1541" y="5038982"/>
                  <a:pt x="0" y="4839534"/>
                </a:cubicBezTo>
                <a:cubicBezTo>
                  <a:pt x="-1541" y="4640086"/>
                  <a:pt x="62752" y="4407093"/>
                  <a:pt x="0" y="4288335"/>
                </a:cubicBezTo>
                <a:cubicBezTo>
                  <a:pt x="-62752" y="4169577"/>
                  <a:pt x="79933" y="3867904"/>
                  <a:pt x="0" y="3615871"/>
                </a:cubicBezTo>
                <a:cubicBezTo>
                  <a:pt x="-79933" y="3363838"/>
                  <a:pt x="65587" y="3227531"/>
                  <a:pt x="0" y="2943407"/>
                </a:cubicBezTo>
                <a:cubicBezTo>
                  <a:pt x="-65587" y="2659283"/>
                  <a:pt x="44997" y="2534502"/>
                  <a:pt x="0" y="2331575"/>
                </a:cubicBezTo>
                <a:cubicBezTo>
                  <a:pt x="-44997" y="2128648"/>
                  <a:pt x="8703" y="1969906"/>
                  <a:pt x="0" y="1719743"/>
                </a:cubicBezTo>
                <a:cubicBezTo>
                  <a:pt x="-8703" y="1469580"/>
                  <a:pt x="30896" y="1353821"/>
                  <a:pt x="0" y="1107912"/>
                </a:cubicBezTo>
                <a:cubicBezTo>
                  <a:pt x="-30896" y="862003"/>
                  <a:pt x="19307" y="764423"/>
                  <a:pt x="0" y="677976"/>
                </a:cubicBezTo>
                <a:cubicBezTo>
                  <a:pt x="-19307" y="591529"/>
                  <a:pt x="3980" y="183150"/>
                  <a:pt x="0" y="0"/>
                </a:cubicBezTo>
                <a:close/>
              </a:path>
            </a:pathLst>
          </a:custGeom>
          <a:noFill/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Newsletter Award</a:t>
            </a:r>
            <a:endParaRPr lang="en-US" sz="1000" dirty="0">
              <a:latin typeface="Franklin Gothic Medium" panose="020B0603020102020204" pitchFamily="34" charset="0"/>
            </a:endParaRPr>
          </a:p>
          <a:p>
            <a:pPr>
              <a:spcBef>
                <a:spcPts val="300"/>
              </a:spcBef>
              <a:buClr>
                <a:srgbClr val="00B0F0"/>
              </a:buClr>
              <a:buSzPct val="85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Gainesville, FL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Clr>
                <a:srgbClr val="00B0F0"/>
              </a:buClr>
              <a:buSzPct val="85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Lake City, FL</a:t>
            </a:r>
          </a:p>
          <a:p>
            <a:pPr>
              <a:spcBef>
                <a:spcPts val="300"/>
              </a:spcBef>
              <a:buClr>
                <a:srgbClr val="00B0F0"/>
              </a:buClr>
              <a:buSzPct val="85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Lake County, FL</a:t>
            </a:r>
          </a:p>
          <a:p>
            <a:pPr>
              <a:spcBef>
                <a:spcPts val="300"/>
              </a:spcBef>
              <a:buClr>
                <a:srgbClr val="00B0F0"/>
              </a:buClr>
              <a:buSzPct val="85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Ocala, FL</a:t>
            </a:r>
          </a:p>
          <a:p>
            <a:pPr>
              <a:spcBef>
                <a:spcPts val="300"/>
              </a:spcBef>
              <a:buClr>
                <a:srgbClr val="00B0F0"/>
              </a:buClr>
              <a:buSzPct val="85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Raleigh, NC</a:t>
            </a:r>
          </a:p>
          <a:p>
            <a:pPr>
              <a:spcBef>
                <a:spcPts val="300"/>
              </a:spcBef>
              <a:buClr>
                <a:srgbClr val="00B0F0"/>
              </a:buClr>
              <a:buSzPct val="85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Spartanburg, SC</a:t>
            </a:r>
          </a:p>
          <a:p>
            <a:pPr>
              <a:spcBef>
                <a:spcPts val="300"/>
              </a:spcBef>
              <a:buClr>
                <a:srgbClr val="00B0F0"/>
              </a:buClr>
              <a:buSzPct val="85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Starke, FL</a:t>
            </a:r>
          </a:p>
          <a:p>
            <a:pPr>
              <a:spcBef>
                <a:spcPts val="300"/>
              </a:spcBef>
              <a:buClr>
                <a:srgbClr val="00B0F0"/>
              </a:buClr>
              <a:buSzPct val="85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District Three Virtual Club</a:t>
            </a:r>
          </a:p>
        </p:txBody>
      </p:sp>
    </p:spTree>
    <p:extLst>
      <p:ext uri="{BB962C8B-B14F-4D97-AF65-F5344CB8AC3E}">
        <p14:creationId xmlns:p14="http://schemas.microsoft.com/office/powerpoint/2010/main" val="5287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4797A-814C-4F36-A8B4-B2D931FEF00E}"/>
              </a:ext>
            </a:extLst>
          </p:cNvPr>
          <p:cNvSpPr txBox="1"/>
          <p:nvPr/>
        </p:nvSpPr>
        <p:spPr>
          <a:xfrm>
            <a:off x="353685" y="506109"/>
            <a:ext cx="1029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Newsletter Award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B444E-0EA9-4E79-8143-C94592AD66EE}"/>
              </a:ext>
            </a:extLst>
          </p:cNvPr>
          <p:cNvSpPr txBox="1"/>
          <p:nvPr/>
        </p:nvSpPr>
        <p:spPr>
          <a:xfrm>
            <a:off x="465445" y="1582545"/>
            <a:ext cx="10700395" cy="4555093"/>
          </a:xfrm>
          <a:custGeom>
            <a:avLst/>
            <a:gdLst>
              <a:gd name="csX0" fmla="*/ 0 w 10700395"/>
              <a:gd name="csY0" fmla="*/ 0 h 4555093"/>
              <a:gd name="csX1" fmla="*/ 701470 w 10700395"/>
              <a:gd name="csY1" fmla="*/ 0 h 4555093"/>
              <a:gd name="csX2" fmla="*/ 1295937 w 10700395"/>
              <a:gd name="csY2" fmla="*/ 0 h 4555093"/>
              <a:gd name="csX3" fmla="*/ 1997407 w 10700395"/>
              <a:gd name="csY3" fmla="*/ 0 h 4555093"/>
              <a:gd name="csX4" fmla="*/ 2591873 w 10700395"/>
              <a:gd name="csY4" fmla="*/ 0 h 4555093"/>
              <a:gd name="csX5" fmla="*/ 3186340 w 10700395"/>
              <a:gd name="csY5" fmla="*/ 0 h 4555093"/>
              <a:gd name="csX6" fmla="*/ 3780806 w 10700395"/>
              <a:gd name="csY6" fmla="*/ 0 h 4555093"/>
              <a:gd name="csX7" fmla="*/ 4054261 w 10700395"/>
              <a:gd name="csY7" fmla="*/ 0 h 4555093"/>
              <a:gd name="csX8" fmla="*/ 4755731 w 10700395"/>
              <a:gd name="csY8" fmla="*/ 0 h 4555093"/>
              <a:gd name="csX9" fmla="*/ 5029186 w 10700395"/>
              <a:gd name="csY9" fmla="*/ 0 h 4555093"/>
              <a:gd name="csX10" fmla="*/ 5623652 w 10700395"/>
              <a:gd name="csY10" fmla="*/ 0 h 4555093"/>
              <a:gd name="csX11" fmla="*/ 6432126 w 10700395"/>
              <a:gd name="csY11" fmla="*/ 0 h 4555093"/>
              <a:gd name="csX12" fmla="*/ 7240601 w 10700395"/>
              <a:gd name="csY12" fmla="*/ 0 h 4555093"/>
              <a:gd name="csX13" fmla="*/ 7942071 w 10700395"/>
              <a:gd name="csY13" fmla="*/ 0 h 4555093"/>
              <a:gd name="csX14" fmla="*/ 8429533 w 10700395"/>
              <a:gd name="csY14" fmla="*/ 0 h 4555093"/>
              <a:gd name="csX15" fmla="*/ 8702988 w 10700395"/>
              <a:gd name="csY15" fmla="*/ 0 h 4555093"/>
              <a:gd name="csX16" fmla="*/ 9190450 w 10700395"/>
              <a:gd name="csY16" fmla="*/ 0 h 4555093"/>
              <a:gd name="csX17" fmla="*/ 9891921 w 10700395"/>
              <a:gd name="csY17" fmla="*/ 0 h 4555093"/>
              <a:gd name="csX18" fmla="*/ 10700395 w 10700395"/>
              <a:gd name="csY18" fmla="*/ 0 h 4555093"/>
              <a:gd name="csX19" fmla="*/ 10700395 w 10700395"/>
              <a:gd name="csY19" fmla="*/ 432734 h 4555093"/>
              <a:gd name="csX20" fmla="*/ 10700395 w 10700395"/>
              <a:gd name="csY20" fmla="*/ 911019 h 4555093"/>
              <a:gd name="csX21" fmla="*/ 10700395 w 10700395"/>
              <a:gd name="csY21" fmla="*/ 1571507 h 4555093"/>
              <a:gd name="csX22" fmla="*/ 10700395 w 10700395"/>
              <a:gd name="csY22" fmla="*/ 2049792 h 4555093"/>
              <a:gd name="csX23" fmla="*/ 10700395 w 10700395"/>
              <a:gd name="csY23" fmla="*/ 2664729 h 4555093"/>
              <a:gd name="csX24" fmla="*/ 10700395 w 10700395"/>
              <a:gd name="csY24" fmla="*/ 3325218 h 4555093"/>
              <a:gd name="csX25" fmla="*/ 10700395 w 10700395"/>
              <a:gd name="csY25" fmla="*/ 3757952 h 4555093"/>
              <a:gd name="csX26" fmla="*/ 10700395 w 10700395"/>
              <a:gd name="csY26" fmla="*/ 4555093 h 4555093"/>
              <a:gd name="csX27" fmla="*/ 9891921 w 10700395"/>
              <a:gd name="csY27" fmla="*/ 4555093 h 4555093"/>
              <a:gd name="csX28" fmla="*/ 9083446 w 10700395"/>
              <a:gd name="csY28" fmla="*/ 4555093 h 4555093"/>
              <a:gd name="csX29" fmla="*/ 8595984 w 10700395"/>
              <a:gd name="csY29" fmla="*/ 4555093 h 4555093"/>
              <a:gd name="csX30" fmla="*/ 8001518 w 10700395"/>
              <a:gd name="csY30" fmla="*/ 4555093 h 4555093"/>
              <a:gd name="csX31" fmla="*/ 7621059 w 10700395"/>
              <a:gd name="csY31" fmla="*/ 4555093 h 4555093"/>
              <a:gd name="csX32" fmla="*/ 6919589 w 10700395"/>
              <a:gd name="csY32" fmla="*/ 4555093 h 4555093"/>
              <a:gd name="csX33" fmla="*/ 6111114 w 10700395"/>
              <a:gd name="csY33" fmla="*/ 4555093 h 4555093"/>
              <a:gd name="csX34" fmla="*/ 5623652 w 10700395"/>
              <a:gd name="csY34" fmla="*/ 4555093 h 4555093"/>
              <a:gd name="csX35" fmla="*/ 4815178 w 10700395"/>
              <a:gd name="csY35" fmla="*/ 4555093 h 4555093"/>
              <a:gd name="csX36" fmla="*/ 4220711 w 10700395"/>
              <a:gd name="csY36" fmla="*/ 4555093 h 4555093"/>
              <a:gd name="csX37" fmla="*/ 3412237 w 10700395"/>
              <a:gd name="csY37" fmla="*/ 4555093 h 4555093"/>
              <a:gd name="csX38" fmla="*/ 2603763 w 10700395"/>
              <a:gd name="csY38" fmla="*/ 4555093 h 4555093"/>
              <a:gd name="csX39" fmla="*/ 2223304 w 10700395"/>
              <a:gd name="csY39" fmla="*/ 4555093 h 4555093"/>
              <a:gd name="csX40" fmla="*/ 1735842 w 10700395"/>
              <a:gd name="csY40" fmla="*/ 4555093 h 4555093"/>
              <a:gd name="csX41" fmla="*/ 1141375 w 10700395"/>
              <a:gd name="csY41" fmla="*/ 4555093 h 4555093"/>
              <a:gd name="csX42" fmla="*/ 546909 w 10700395"/>
              <a:gd name="csY42" fmla="*/ 4555093 h 4555093"/>
              <a:gd name="csX43" fmla="*/ 0 w 10700395"/>
              <a:gd name="csY43" fmla="*/ 4555093 h 4555093"/>
              <a:gd name="csX44" fmla="*/ 0 w 10700395"/>
              <a:gd name="csY44" fmla="*/ 4076808 h 4555093"/>
              <a:gd name="csX45" fmla="*/ 0 w 10700395"/>
              <a:gd name="csY45" fmla="*/ 3416320 h 4555093"/>
              <a:gd name="csX46" fmla="*/ 0 w 10700395"/>
              <a:gd name="csY46" fmla="*/ 2892484 h 4555093"/>
              <a:gd name="csX47" fmla="*/ 0 w 10700395"/>
              <a:gd name="csY47" fmla="*/ 2231996 h 4555093"/>
              <a:gd name="csX48" fmla="*/ 0 w 10700395"/>
              <a:gd name="csY48" fmla="*/ 1708160 h 4555093"/>
              <a:gd name="csX49" fmla="*/ 0 w 10700395"/>
              <a:gd name="csY49" fmla="*/ 1093222 h 4555093"/>
              <a:gd name="csX50" fmla="*/ 0 w 10700395"/>
              <a:gd name="csY50" fmla="*/ 614938 h 4555093"/>
              <a:gd name="csX51" fmla="*/ 0 w 10700395"/>
              <a:gd name="csY51" fmla="*/ 0 h 45550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0700395" h="4555093" fill="none" extrusionOk="0">
                <a:moveTo>
                  <a:pt x="0" y="0"/>
                </a:moveTo>
                <a:cubicBezTo>
                  <a:pt x="260205" y="-2852"/>
                  <a:pt x="402445" y="81740"/>
                  <a:pt x="701470" y="0"/>
                </a:cubicBezTo>
                <a:cubicBezTo>
                  <a:pt x="1000495" y="-81740"/>
                  <a:pt x="1143062" y="39445"/>
                  <a:pt x="1295937" y="0"/>
                </a:cubicBezTo>
                <a:cubicBezTo>
                  <a:pt x="1448812" y="-39445"/>
                  <a:pt x="1846431" y="30057"/>
                  <a:pt x="1997407" y="0"/>
                </a:cubicBezTo>
                <a:cubicBezTo>
                  <a:pt x="2148383" y="-30057"/>
                  <a:pt x="2439075" y="15290"/>
                  <a:pt x="2591873" y="0"/>
                </a:cubicBezTo>
                <a:cubicBezTo>
                  <a:pt x="2744671" y="-15290"/>
                  <a:pt x="2965302" y="748"/>
                  <a:pt x="3186340" y="0"/>
                </a:cubicBezTo>
                <a:cubicBezTo>
                  <a:pt x="3407378" y="-748"/>
                  <a:pt x="3493270" y="37246"/>
                  <a:pt x="3780806" y="0"/>
                </a:cubicBezTo>
                <a:cubicBezTo>
                  <a:pt x="4068342" y="-37246"/>
                  <a:pt x="3983811" y="3697"/>
                  <a:pt x="4054261" y="0"/>
                </a:cubicBezTo>
                <a:cubicBezTo>
                  <a:pt x="4124712" y="-3697"/>
                  <a:pt x="4529104" y="48774"/>
                  <a:pt x="4755731" y="0"/>
                </a:cubicBezTo>
                <a:cubicBezTo>
                  <a:pt x="4982358" y="-48774"/>
                  <a:pt x="4906930" y="20959"/>
                  <a:pt x="5029186" y="0"/>
                </a:cubicBezTo>
                <a:cubicBezTo>
                  <a:pt x="5151443" y="-20959"/>
                  <a:pt x="5459374" y="20260"/>
                  <a:pt x="5623652" y="0"/>
                </a:cubicBezTo>
                <a:cubicBezTo>
                  <a:pt x="5787930" y="-20260"/>
                  <a:pt x="6047728" y="59812"/>
                  <a:pt x="6432126" y="0"/>
                </a:cubicBezTo>
                <a:cubicBezTo>
                  <a:pt x="6816524" y="-59812"/>
                  <a:pt x="6998648" y="48955"/>
                  <a:pt x="7240601" y="0"/>
                </a:cubicBezTo>
                <a:cubicBezTo>
                  <a:pt x="7482554" y="-48955"/>
                  <a:pt x="7754659" y="83010"/>
                  <a:pt x="7942071" y="0"/>
                </a:cubicBezTo>
                <a:cubicBezTo>
                  <a:pt x="8129483" y="-83010"/>
                  <a:pt x="8310503" y="54210"/>
                  <a:pt x="8429533" y="0"/>
                </a:cubicBezTo>
                <a:cubicBezTo>
                  <a:pt x="8548563" y="-54210"/>
                  <a:pt x="8642479" y="27853"/>
                  <a:pt x="8702988" y="0"/>
                </a:cubicBezTo>
                <a:cubicBezTo>
                  <a:pt x="8763498" y="-27853"/>
                  <a:pt x="9082379" y="28162"/>
                  <a:pt x="9190450" y="0"/>
                </a:cubicBezTo>
                <a:cubicBezTo>
                  <a:pt x="9298521" y="-28162"/>
                  <a:pt x="9553703" y="45133"/>
                  <a:pt x="9891921" y="0"/>
                </a:cubicBezTo>
                <a:cubicBezTo>
                  <a:pt x="10230139" y="-45133"/>
                  <a:pt x="10442353" y="87541"/>
                  <a:pt x="10700395" y="0"/>
                </a:cubicBezTo>
                <a:cubicBezTo>
                  <a:pt x="10742084" y="182571"/>
                  <a:pt x="10658950" y="249587"/>
                  <a:pt x="10700395" y="432734"/>
                </a:cubicBezTo>
                <a:cubicBezTo>
                  <a:pt x="10741840" y="615881"/>
                  <a:pt x="10680372" y="733477"/>
                  <a:pt x="10700395" y="911019"/>
                </a:cubicBezTo>
                <a:cubicBezTo>
                  <a:pt x="10720418" y="1088561"/>
                  <a:pt x="10640454" y="1394519"/>
                  <a:pt x="10700395" y="1571507"/>
                </a:cubicBezTo>
                <a:cubicBezTo>
                  <a:pt x="10760336" y="1748495"/>
                  <a:pt x="10659294" y="1820754"/>
                  <a:pt x="10700395" y="2049792"/>
                </a:cubicBezTo>
                <a:cubicBezTo>
                  <a:pt x="10741496" y="2278830"/>
                  <a:pt x="10671497" y="2454092"/>
                  <a:pt x="10700395" y="2664729"/>
                </a:cubicBezTo>
                <a:cubicBezTo>
                  <a:pt x="10729293" y="2875366"/>
                  <a:pt x="10654916" y="3068529"/>
                  <a:pt x="10700395" y="3325218"/>
                </a:cubicBezTo>
                <a:cubicBezTo>
                  <a:pt x="10745874" y="3581907"/>
                  <a:pt x="10688741" y="3573937"/>
                  <a:pt x="10700395" y="3757952"/>
                </a:cubicBezTo>
                <a:cubicBezTo>
                  <a:pt x="10712049" y="3941967"/>
                  <a:pt x="10655975" y="4390537"/>
                  <a:pt x="10700395" y="4555093"/>
                </a:cubicBezTo>
                <a:cubicBezTo>
                  <a:pt x="10404154" y="4628511"/>
                  <a:pt x="10063866" y="4539924"/>
                  <a:pt x="9891921" y="4555093"/>
                </a:cubicBezTo>
                <a:cubicBezTo>
                  <a:pt x="9719976" y="4570262"/>
                  <a:pt x="9263249" y="4548077"/>
                  <a:pt x="9083446" y="4555093"/>
                </a:cubicBezTo>
                <a:cubicBezTo>
                  <a:pt x="8903644" y="4562109"/>
                  <a:pt x="8729321" y="4500039"/>
                  <a:pt x="8595984" y="4555093"/>
                </a:cubicBezTo>
                <a:cubicBezTo>
                  <a:pt x="8462647" y="4610147"/>
                  <a:pt x="8225971" y="4550222"/>
                  <a:pt x="8001518" y="4555093"/>
                </a:cubicBezTo>
                <a:cubicBezTo>
                  <a:pt x="7777065" y="4559964"/>
                  <a:pt x="7722425" y="4535068"/>
                  <a:pt x="7621059" y="4555093"/>
                </a:cubicBezTo>
                <a:cubicBezTo>
                  <a:pt x="7519693" y="4575118"/>
                  <a:pt x="7119764" y="4474873"/>
                  <a:pt x="6919589" y="4555093"/>
                </a:cubicBezTo>
                <a:cubicBezTo>
                  <a:pt x="6719414" y="4635313"/>
                  <a:pt x="6476031" y="4546972"/>
                  <a:pt x="6111114" y="4555093"/>
                </a:cubicBezTo>
                <a:cubicBezTo>
                  <a:pt x="5746197" y="4563214"/>
                  <a:pt x="5826939" y="4532663"/>
                  <a:pt x="5623652" y="4555093"/>
                </a:cubicBezTo>
                <a:cubicBezTo>
                  <a:pt x="5420365" y="4577523"/>
                  <a:pt x="5127583" y="4470703"/>
                  <a:pt x="4815178" y="4555093"/>
                </a:cubicBezTo>
                <a:cubicBezTo>
                  <a:pt x="4502773" y="4639483"/>
                  <a:pt x="4394110" y="4499112"/>
                  <a:pt x="4220711" y="4555093"/>
                </a:cubicBezTo>
                <a:cubicBezTo>
                  <a:pt x="4047312" y="4611074"/>
                  <a:pt x="3588034" y="4550710"/>
                  <a:pt x="3412237" y="4555093"/>
                </a:cubicBezTo>
                <a:cubicBezTo>
                  <a:pt x="3236440" y="4559476"/>
                  <a:pt x="2870422" y="4471754"/>
                  <a:pt x="2603763" y="4555093"/>
                </a:cubicBezTo>
                <a:cubicBezTo>
                  <a:pt x="2337104" y="4638432"/>
                  <a:pt x="2310485" y="4547158"/>
                  <a:pt x="2223304" y="4555093"/>
                </a:cubicBezTo>
                <a:cubicBezTo>
                  <a:pt x="2136123" y="4563028"/>
                  <a:pt x="1874606" y="4498272"/>
                  <a:pt x="1735842" y="4555093"/>
                </a:cubicBezTo>
                <a:cubicBezTo>
                  <a:pt x="1597078" y="4611914"/>
                  <a:pt x="1298272" y="4522861"/>
                  <a:pt x="1141375" y="4555093"/>
                </a:cubicBezTo>
                <a:cubicBezTo>
                  <a:pt x="984478" y="4587325"/>
                  <a:pt x="837118" y="4545928"/>
                  <a:pt x="546909" y="4555093"/>
                </a:cubicBezTo>
                <a:cubicBezTo>
                  <a:pt x="256700" y="4564258"/>
                  <a:pt x="161571" y="4530085"/>
                  <a:pt x="0" y="4555093"/>
                </a:cubicBezTo>
                <a:cubicBezTo>
                  <a:pt x="-52683" y="4330364"/>
                  <a:pt x="30670" y="4202136"/>
                  <a:pt x="0" y="4076808"/>
                </a:cubicBezTo>
                <a:cubicBezTo>
                  <a:pt x="-30670" y="3951480"/>
                  <a:pt x="53854" y="3647851"/>
                  <a:pt x="0" y="3416320"/>
                </a:cubicBezTo>
                <a:cubicBezTo>
                  <a:pt x="-53854" y="3184789"/>
                  <a:pt x="47674" y="3045534"/>
                  <a:pt x="0" y="2892484"/>
                </a:cubicBezTo>
                <a:cubicBezTo>
                  <a:pt x="-47674" y="2739434"/>
                  <a:pt x="31459" y="2507594"/>
                  <a:pt x="0" y="2231996"/>
                </a:cubicBezTo>
                <a:cubicBezTo>
                  <a:pt x="-31459" y="1956398"/>
                  <a:pt x="38036" y="1911360"/>
                  <a:pt x="0" y="1708160"/>
                </a:cubicBezTo>
                <a:cubicBezTo>
                  <a:pt x="-38036" y="1504960"/>
                  <a:pt x="6905" y="1298786"/>
                  <a:pt x="0" y="1093222"/>
                </a:cubicBezTo>
                <a:cubicBezTo>
                  <a:pt x="-6905" y="887658"/>
                  <a:pt x="39643" y="788928"/>
                  <a:pt x="0" y="614938"/>
                </a:cubicBezTo>
                <a:cubicBezTo>
                  <a:pt x="-39643" y="440948"/>
                  <a:pt x="4595" y="230720"/>
                  <a:pt x="0" y="0"/>
                </a:cubicBezTo>
                <a:close/>
              </a:path>
              <a:path w="10700395" h="4555093" stroke="0" extrusionOk="0">
                <a:moveTo>
                  <a:pt x="0" y="0"/>
                </a:moveTo>
                <a:cubicBezTo>
                  <a:pt x="129870" y="-12527"/>
                  <a:pt x="302329" y="7902"/>
                  <a:pt x="487462" y="0"/>
                </a:cubicBezTo>
                <a:cubicBezTo>
                  <a:pt x="672595" y="-7902"/>
                  <a:pt x="630595" y="4073"/>
                  <a:pt x="760917" y="0"/>
                </a:cubicBezTo>
                <a:cubicBezTo>
                  <a:pt x="891239" y="-4073"/>
                  <a:pt x="1190419" y="48739"/>
                  <a:pt x="1569391" y="0"/>
                </a:cubicBezTo>
                <a:cubicBezTo>
                  <a:pt x="1948363" y="-48739"/>
                  <a:pt x="1859025" y="43621"/>
                  <a:pt x="2056854" y="0"/>
                </a:cubicBezTo>
                <a:cubicBezTo>
                  <a:pt x="2254683" y="-43621"/>
                  <a:pt x="2340739" y="22588"/>
                  <a:pt x="2544316" y="0"/>
                </a:cubicBezTo>
                <a:cubicBezTo>
                  <a:pt x="2747893" y="-22588"/>
                  <a:pt x="3073961" y="70837"/>
                  <a:pt x="3352790" y="0"/>
                </a:cubicBezTo>
                <a:cubicBezTo>
                  <a:pt x="3631619" y="-70837"/>
                  <a:pt x="3632260" y="25373"/>
                  <a:pt x="3733249" y="0"/>
                </a:cubicBezTo>
                <a:cubicBezTo>
                  <a:pt x="3834238" y="-25373"/>
                  <a:pt x="4153220" y="23749"/>
                  <a:pt x="4541723" y="0"/>
                </a:cubicBezTo>
                <a:cubicBezTo>
                  <a:pt x="4930226" y="-23749"/>
                  <a:pt x="5179731" y="32969"/>
                  <a:pt x="5350197" y="0"/>
                </a:cubicBezTo>
                <a:cubicBezTo>
                  <a:pt x="5520663" y="-32969"/>
                  <a:pt x="5731570" y="3829"/>
                  <a:pt x="5944664" y="0"/>
                </a:cubicBezTo>
                <a:cubicBezTo>
                  <a:pt x="6157758" y="-3829"/>
                  <a:pt x="6426759" y="4571"/>
                  <a:pt x="6753138" y="0"/>
                </a:cubicBezTo>
                <a:cubicBezTo>
                  <a:pt x="7079517" y="-4571"/>
                  <a:pt x="7045291" y="17738"/>
                  <a:pt x="7240601" y="0"/>
                </a:cubicBezTo>
                <a:cubicBezTo>
                  <a:pt x="7435911" y="-17738"/>
                  <a:pt x="7565258" y="6753"/>
                  <a:pt x="7728063" y="0"/>
                </a:cubicBezTo>
                <a:cubicBezTo>
                  <a:pt x="7890868" y="-6753"/>
                  <a:pt x="8114503" y="60362"/>
                  <a:pt x="8429533" y="0"/>
                </a:cubicBezTo>
                <a:cubicBezTo>
                  <a:pt x="8744563" y="-60362"/>
                  <a:pt x="8765161" y="4616"/>
                  <a:pt x="8916996" y="0"/>
                </a:cubicBezTo>
                <a:cubicBezTo>
                  <a:pt x="9068831" y="-4616"/>
                  <a:pt x="9332947" y="52186"/>
                  <a:pt x="9725470" y="0"/>
                </a:cubicBezTo>
                <a:cubicBezTo>
                  <a:pt x="10117993" y="-52186"/>
                  <a:pt x="10427925" y="12181"/>
                  <a:pt x="10700395" y="0"/>
                </a:cubicBezTo>
                <a:cubicBezTo>
                  <a:pt x="10744588" y="171786"/>
                  <a:pt x="10682085" y="368887"/>
                  <a:pt x="10700395" y="569387"/>
                </a:cubicBezTo>
                <a:cubicBezTo>
                  <a:pt x="10718705" y="769887"/>
                  <a:pt x="10630217" y="1011840"/>
                  <a:pt x="10700395" y="1184324"/>
                </a:cubicBezTo>
                <a:cubicBezTo>
                  <a:pt x="10770573" y="1356808"/>
                  <a:pt x="10649719" y="1469215"/>
                  <a:pt x="10700395" y="1617058"/>
                </a:cubicBezTo>
                <a:cubicBezTo>
                  <a:pt x="10751071" y="1764901"/>
                  <a:pt x="10649134" y="1956755"/>
                  <a:pt x="10700395" y="2095343"/>
                </a:cubicBezTo>
                <a:cubicBezTo>
                  <a:pt x="10751656" y="2233931"/>
                  <a:pt x="10628054" y="2479437"/>
                  <a:pt x="10700395" y="2710280"/>
                </a:cubicBezTo>
                <a:cubicBezTo>
                  <a:pt x="10772736" y="2941123"/>
                  <a:pt x="10643824" y="2984017"/>
                  <a:pt x="10700395" y="3234116"/>
                </a:cubicBezTo>
                <a:cubicBezTo>
                  <a:pt x="10756966" y="3484215"/>
                  <a:pt x="10678568" y="3597872"/>
                  <a:pt x="10700395" y="3712401"/>
                </a:cubicBezTo>
                <a:cubicBezTo>
                  <a:pt x="10722222" y="3826931"/>
                  <a:pt x="10664253" y="4199395"/>
                  <a:pt x="10700395" y="4555093"/>
                </a:cubicBezTo>
                <a:cubicBezTo>
                  <a:pt x="10509550" y="4582727"/>
                  <a:pt x="10401721" y="4491379"/>
                  <a:pt x="10105929" y="4555093"/>
                </a:cubicBezTo>
                <a:cubicBezTo>
                  <a:pt x="9810137" y="4618807"/>
                  <a:pt x="9794794" y="4533232"/>
                  <a:pt x="9511462" y="4555093"/>
                </a:cubicBezTo>
                <a:cubicBezTo>
                  <a:pt x="9228130" y="4576954"/>
                  <a:pt x="9272523" y="4530932"/>
                  <a:pt x="9131004" y="4555093"/>
                </a:cubicBezTo>
                <a:cubicBezTo>
                  <a:pt x="8989485" y="4579254"/>
                  <a:pt x="8777766" y="4483415"/>
                  <a:pt x="8429533" y="4555093"/>
                </a:cubicBezTo>
                <a:cubicBezTo>
                  <a:pt x="8081300" y="4626771"/>
                  <a:pt x="8162742" y="4548568"/>
                  <a:pt x="8049075" y="4555093"/>
                </a:cubicBezTo>
                <a:cubicBezTo>
                  <a:pt x="7935408" y="4561618"/>
                  <a:pt x="7588369" y="4503830"/>
                  <a:pt x="7347605" y="4555093"/>
                </a:cubicBezTo>
                <a:cubicBezTo>
                  <a:pt x="7106841" y="4606356"/>
                  <a:pt x="7168632" y="4553718"/>
                  <a:pt x="7074150" y="4555093"/>
                </a:cubicBezTo>
                <a:cubicBezTo>
                  <a:pt x="6979669" y="4556468"/>
                  <a:pt x="6638295" y="4537706"/>
                  <a:pt x="6372680" y="4555093"/>
                </a:cubicBezTo>
                <a:cubicBezTo>
                  <a:pt x="6107065" y="4572480"/>
                  <a:pt x="6081540" y="4540753"/>
                  <a:pt x="5992221" y="4555093"/>
                </a:cubicBezTo>
                <a:cubicBezTo>
                  <a:pt x="5902902" y="4569433"/>
                  <a:pt x="5810651" y="4542596"/>
                  <a:pt x="5718767" y="4555093"/>
                </a:cubicBezTo>
                <a:cubicBezTo>
                  <a:pt x="5626883" y="4567590"/>
                  <a:pt x="5443590" y="4509867"/>
                  <a:pt x="5338308" y="4555093"/>
                </a:cubicBezTo>
                <a:cubicBezTo>
                  <a:pt x="5233026" y="4600319"/>
                  <a:pt x="4872002" y="4473012"/>
                  <a:pt x="4636838" y="4555093"/>
                </a:cubicBezTo>
                <a:cubicBezTo>
                  <a:pt x="4401674" y="4637174"/>
                  <a:pt x="4386118" y="4555026"/>
                  <a:pt x="4256379" y="4555093"/>
                </a:cubicBezTo>
                <a:cubicBezTo>
                  <a:pt x="4126640" y="4555160"/>
                  <a:pt x="4051283" y="4541556"/>
                  <a:pt x="3982925" y="4555093"/>
                </a:cubicBezTo>
                <a:cubicBezTo>
                  <a:pt x="3914567" y="4568630"/>
                  <a:pt x="3786065" y="4541539"/>
                  <a:pt x="3602466" y="4555093"/>
                </a:cubicBezTo>
                <a:cubicBezTo>
                  <a:pt x="3418867" y="4568647"/>
                  <a:pt x="3335849" y="4535729"/>
                  <a:pt x="3115004" y="4555093"/>
                </a:cubicBezTo>
                <a:cubicBezTo>
                  <a:pt x="2894159" y="4574457"/>
                  <a:pt x="2737455" y="4540275"/>
                  <a:pt x="2520537" y="4555093"/>
                </a:cubicBezTo>
                <a:cubicBezTo>
                  <a:pt x="2303619" y="4569911"/>
                  <a:pt x="2220854" y="4553938"/>
                  <a:pt x="2140079" y="4555093"/>
                </a:cubicBezTo>
                <a:cubicBezTo>
                  <a:pt x="2059304" y="4556248"/>
                  <a:pt x="1629357" y="4544133"/>
                  <a:pt x="1331605" y="4555093"/>
                </a:cubicBezTo>
                <a:cubicBezTo>
                  <a:pt x="1033853" y="4566053"/>
                  <a:pt x="868546" y="4500344"/>
                  <a:pt x="737138" y="4555093"/>
                </a:cubicBezTo>
                <a:cubicBezTo>
                  <a:pt x="605730" y="4609842"/>
                  <a:pt x="304928" y="4492908"/>
                  <a:pt x="0" y="4555093"/>
                </a:cubicBezTo>
                <a:cubicBezTo>
                  <a:pt x="-40756" y="4281204"/>
                  <a:pt x="73549" y="4147588"/>
                  <a:pt x="0" y="3940155"/>
                </a:cubicBezTo>
                <a:cubicBezTo>
                  <a:pt x="-73549" y="3732722"/>
                  <a:pt x="55284" y="3500758"/>
                  <a:pt x="0" y="3370769"/>
                </a:cubicBezTo>
                <a:cubicBezTo>
                  <a:pt x="-55284" y="3240780"/>
                  <a:pt x="20668" y="3069459"/>
                  <a:pt x="0" y="2846933"/>
                </a:cubicBezTo>
                <a:cubicBezTo>
                  <a:pt x="-20668" y="2624407"/>
                  <a:pt x="65115" y="2454733"/>
                  <a:pt x="0" y="2231996"/>
                </a:cubicBezTo>
                <a:cubicBezTo>
                  <a:pt x="-65115" y="2009259"/>
                  <a:pt x="62929" y="1785509"/>
                  <a:pt x="0" y="1662609"/>
                </a:cubicBezTo>
                <a:cubicBezTo>
                  <a:pt x="-62929" y="1539709"/>
                  <a:pt x="40857" y="1161827"/>
                  <a:pt x="0" y="1002120"/>
                </a:cubicBezTo>
                <a:cubicBezTo>
                  <a:pt x="-40857" y="842413"/>
                  <a:pt x="10418" y="3379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Place:</a:t>
            </a:r>
            <a:r>
              <a:rPr lang="en-US" sz="44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District Three Virtual Club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“Virtual Vibes” (</a:t>
            </a:r>
            <a:r>
              <a:rPr lang="en-US" sz="4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207 points)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dirty="0">
              <a:solidFill>
                <a:schemeClr val="accent2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Place:</a:t>
            </a:r>
            <a:r>
              <a:rPr lang="en-US" sz="44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Starke, FL</a:t>
            </a:r>
            <a:endParaRPr lang="en-US" sz="4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“The Splendid Type” (227 points) </a:t>
            </a:r>
          </a:p>
          <a:p>
            <a:pPr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95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309A-D06A-4158-9E6C-0F52EC6B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910" y="486889"/>
            <a:ext cx="7802088" cy="2455222"/>
          </a:xfrm>
          <a:custGeom>
            <a:avLst/>
            <a:gdLst>
              <a:gd name="connsiteX0" fmla="*/ 0 w 7802088"/>
              <a:gd name="connsiteY0" fmla="*/ 0 h 2455222"/>
              <a:gd name="connsiteX1" fmla="*/ 635313 w 7802088"/>
              <a:gd name="connsiteY1" fmla="*/ 0 h 2455222"/>
              <a:gd name="connsiteX2" fmla="*/ 958542 w 7802088"/>
              <a:gd name="connsiteY2" fmla="*/ 0 h 2455222"/>
              <a:gd name="connsiteX3" fmla="*/ 1671876 w 7802088"/>
              <a:gd name="connsiteY3" fmla="*/ 0 h 2455222"/>
              <a:gd name="connsiteX4" fmla="*/ 2229168 w 7802088"/>
              <a:gd name="connsiteY4" fmla="*/ 0 h 2455222"/>
              <a:gd name="connsiteX5" fmla="*/ 2552397 w 7802088"/>
              <a:gd name="connsiteY5" fmla="*/ 0 h 2455222"/>
              <a:gd name="connsiteX6" fmla="*/ 3109689 w 7802088"/>
              <a:gd name="connsiteY6" fmla="*/ 0 h 2455222"/>
              <a:gd name="connsiteX7" fmla="*/ 3823023 w 7802088"/>
              <a:gd name="connsiteY7" fmla="*/ 0 h 2455222"/>
              <a:gd name="connsiteX8" fmla="*/ 4302294 w 7802088"/>
              <a:gd name="connsiteY8" fmla="*/ 0 h 2455222"/>
              <a:gd name="connsiteX9" fmla="*/ 4781565 w 7802088"/>
              <a:gd name="connsiteY9" fmla="*/ 0 h 2455222"/>
              <a:gd name="connsiteX10" fmla="*/ 5338857 w 7802088"/>
              <a:gd name="connsiteY10" fmla="*/ 0 h 2455222"/>
              <a:gd name="connsiteX11" fmla="*/ 5974170 w 7802088"/>
              <a:gd name="connsiteY11" fmla="*/ 0 h 2455222"/>
              <a:gd name="connsiteX12" fmla="*/ 6609483 w 7802088"/>
              <a:gd name="connsiteY12" fmla="*/ 0 h 2455222"/>
              <a:gd name="connsiteX13" fmla="*/ 7244796 w 7802088"/>
              <a:gd name="connsiteY13" fmla="*/ 0 h 2455222"/>
              <a:gd name="connsiteX14" fmla="*/ 7802088 w 7802088"/>
              <a:gd name="connsiteY14" fmla="*/ 0 h 2455222"/>
              <a:gd name="connsiteX15" fmla="*/ 7802088 w 7802088"/>
              <a:gd name="connsiteY15" fmla="*/ 491044 h 2455222"/>
              <a:gd name="connsiteX16" fmla="*/ 7802088 w 7802088"/>
              <a:gd name="connsiteY16" fmla="*/ 982089 h 2455222"/>
              <a:gd name="connsiteX17" fmla="*/ 7802088 w 7802088"/>
              <a:gd name="connsiteY17" fmla="*/ 1497685 h 2455222"/>
              <a:gd name="connsiteX18" fmla="*/ 7802088 w 7802088"/>
              <a:gd name="connsiteY18" fmla="*/ 2455222 h 2455222"/>
              <a:gd name="connsiteX19" fmla="*/ 7166775 w 7802088"/>
              <a:gd name="connsiteY19" fmla="*/ 2455222 h 2455222"/>
              <a:gd name="connsiteX20" fmla="*/ 6687504 w 7802088"/>
              <a:gd name="connsiteY20" fmla="*/ 2455222 h 2455222"/>
              <a:gd name="connsiteX21" fmla="*/ 6208233 w 7802088"/>
              <a:gd name="connsiteY21" fmla="*/ 2455222 h 2455222"/>
              <a:gd name="connsiteX22" fmla="*/ 5728962 w 7802088"/>
              <a:gd name="connsiteY22" fmla="*/ 2455222 h 2455222"/>
              <a:gd name="connsiteX23" fmla="*/ 5249691 w 7802088"/>
              <a:gd name="connsiteY23" fmla="*/ 2455222 h 2455222"/>
              <a:gd name="connsiteX24" fmla="*/ 4614378 w 7802088"/>
              <a:gd name="connsiteY24" fmla="*/ 2455222 h 2455222"/>
              <a:gd name="connsiteX25" fmla="*/ 4057086 w 7802088"/>
              <a:gd name="connsiteY25" fmla="*/ 2455222 h 2455222"/>
              <a:gd name="connsiteX26" fmla="*/ 3733856 w 7802088"/>
              <a:gd name="connsiteY26" fmla="*/ 2455222 h 2455222"/>
              <a:gd name="connsiteX27" fmla="*/ 3254585 w 7802088"/>
              <a:gd name="connsiteY27" fmla="*/ 2455222 h 2455222"/>
              <a:gd name="connsiteX28" fmla="*/ 2619272 w 7802088"/>
              <a:gd name="connsiteY28" fmla="*/ 2455222 h 2455222"/>
              <a:gd name="connsiteX29" fmla="*/ 2218022 w 7802088"/>
              <a:gd name="connsiteY29" fmla="*/ 2455222 h 2455222"/>
              <a:gd name="connsiteX30" fmla="*/ 1504688 w 7802088"/>
              <a:gd name="connsiteY30" fmla="*/ 2455222 h 2455222"/>
              <a:gd name="connsiteX31" fmla="*/ 791355 w 7802088"/>
              <a:gd name="connsiteY31" fmla="*/ 2455222 h 2455222"/>
              <a:gd name="connsiteX32" fmla="*/ 0 w 7802088"/>
              <a:gd name="connsiteY32" fmla="*/ 2455222 h 2455222"/>
              <a:gd name="connsiteX33" fmla="*/ 0 w 7802088"/>
              <a:gd name="connsiteY33" fmla="*/ 1915073 h 2455222"/>
              <a:gd name="connsiteX34" fmla="*/ 0 w 7802088"/>
              <a:gd name="connsiteY34" fmla="*/ 1424029 h 2455222"/>
              <a:gd name="connsiteX35" fmla="*/ 0 w 7802088"/>
              <a:gd name="connsiteY35" fmla="*/ 982089 h 2455222"/>
              <a:gd name="connsiteX36" fmla="*/ 0 w 7802088"/>
              <a:gd name="connsiteY36" fmla="*/ 540149 h 2455222"/>
              <a:gd name="connsiteX37" fmla="*/ 0 w 7802088"/>
              <a:gd name="connsiteY37" fmla="*/ 0 h 245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802088" h="2455222" fill="none" extrusionOk="0">
                <a:moveTo>
                  <a:pt x="0" y="0"/>
                </a:moveTo>
                <a:cubicBezTo>
                  <a:pt x="244916" y="-30251"/>
                  <a:pt x="442326" y="76175"/>
                  <a:pt x="635313" y="0"/>
                </a:cubicBezTo>
                <a:cubicBezTo>
                  <a:pt x="828300" y="-76175"/>
                  <a:pt x="798648" y="31977"/>
                  <a:pt x="958542" y="0"/>
                </a:cubicBezTo>
                <a:cubicBezTo>
                  <a:pt x="1118436" y="-31977"/>
                  <a:pt x="1324358" y="12366"/>
                  <a:pt x="1671876" y="0"/>
                </a:cubicBezTo>
                <a:cubicBezTo>
                  <a:pt x="2019394" y="-12366"/>
                  <a:pt x="2045782" y="61176"/>
                  <a:pt x="2229168" y="0"/>
                </a:cubicBezTo>
                <a:cubicBezTo>
                  <a:pt x="2412554" y="-61176"/>
                  <a:pt x="2420229" y="30473"/>
                  <a:pt x="2552397" y="0"/>
                </a:cubicBezTo>
                <a:cubicBezTo>
                  <a:pt x="2684565" y="-30473"/>
                  <a:pt x="2960425" y="8151"/>
                  <a:pt x="3109689" y="0"/>
                </a:cubicBezTo>
                <a:cubicBezTo>
                  <a:pt x="3258953" y="-8151"/>
                  <a:pt x="3467637" y="71920"/>
                  <a:pt x="3823023" y="0"/>
                </a:cubicBezTo>
                <a:cubicBezTo>
                  <a:pt x="4178409" y="-71920"/>
                  <a:pt x="4180025" y="20351"/>
                  <a:pt x="4302294" y="0"/>
                </a:cubicBezTo>
                <a:cubicBezTo>
                  <a:pt x="4424563" y="-20351"/>
                  <a:pt x="4582926" y="25804"/>
                  <a:pt x="4781565" y="0"/>
                </a:cubicBezTo>
                <a:cubicBezTo>
                  <a:pt x="4980204" y="-25804"/>
                  <a:pt x="5157663" y="61371"/>
                  <a:pt x="5338857" y="0"/>
                </a:cubicBezTo>
                <a:cubicBezTo>
                  <a:pt x="5520051" y="-61371"/>
                  <a:pt x="5793515" y="19168"/>
                  <a:pt x="5974170" y="0"/>
                </a:cubicBezTo>
                <a:cubicBezTo>
                  <a:pt x="6154825" y="-19168"/>
                  <a:pt x="6457628" y="43976"/>
                  <a:pt x="6609483" y="0"/>
                </a:cubicBezTo>
                <a:cubicBezTo>
                  <a:pt x="6761338" y="-43976"/>
                  <a:pt x="7071015" y="71527"/>
                  <a:pt x="7244796" y="0"/>
                </a:cubicBezTo>
                <a:cubicBezTo>
                  <a:pt x="7418577" y="-71527"/>
                  <a:pt x="7532999" y="25820"/>
                  <a:pt x="7802088" y="0"/>
                </a:cubicBezTo>
                <a:cubicBezTo>
                  <a:pt x="7835769" y="115450"/>
                  <a:pt x="7746467" y="251973"/>
                  <a:pt x="7802088" y="491044"/>
                </a:cubicBezTo>
                <a:cubicBezTo>
                  <a:pt x="7857709" y="730115"/>
                  <a:pt x="7763439" y="779356"/>
                  <a:pt x="7802088" y="982089"/>
                </a:cubicBezTo>
                <a:cubicBezTo>
                  <a:pt x="7840737" y="1184822"/>
                  <a:pt x="7782185" y="1295612"/>
                  <a:pt x="7802088" y="1497685"/>
                </a:cubicBezTo>
                <a:cubicBezTo>
                  <a:pt x="7821991" y="1699758"/>
                  <a:pt x="7778430" y="2033831"/>
                  <a:pt x="7802088" y="2455222"/>
                </a:cubicBezTo>
                <a:cubicBezTo>
                  <a:pt x="7669694" y="2492421"/>
                  <a:pt x="7460508" y="2410358"/>
                  <a:pt x="7166775" y="2455222"/>
                </a:cubicBezTo>
                <a:cubicBezTo>
                  <a:pt x="6873042" y="2500086"/>
                  <a:pt x="6793039" y="2428571"/>
                  <a:pt x="6687504" y="2455222"/>
                </a:cubicBezTo>
                <a:cubicBezTo>
                  <a:pt x="6581969" y="2481873"/>
                  <a:pt x="6363848" y="2438274"/>
                  <a:pt x="6208233" y="2455222"/>
                </a:cubicBezTo>
                <a:cubicBezTo>
                  <a:pt x="6052618" y="2472170"/>
                  <a:pt x="5889175" y="2447193"/>
                  <a:pt x="5728962" y="2455222"/>
                </a:cubicBezTo>
                <a:cubicBezTo>
                  <a:pt x="5568749" y="2463251"/>
                  <a:pt x="5474332" y="2416738"/>
                  <a:pt x="5249691" y="2455222"/>
                </a:cubicBezTo>
                <a:cubicBezTo>
                  <a:pt x="5025050" y="2493706"/>
                  <a:pt x="4879981" y="2410887"/>
                  <a:pt x="4614378" y="2455222"/>
                </a:cubicBezTo>
                <a:cubicBezTo>
                  <a:pt x="4348775" y="2499557"/>
                  <a:pt x="4310372" y="2411675"/>
                  <a:pt x="4057086" y="2455222"/>
                </a:cubicBezTo>
                <a:cubicBezTo>
                  <a:pt x="3803800" y="2498769"/>
                  <a:pt x="3857226" y="2422262"/>
                  <a:pt x="3733856" y="2455222"/>
                </a:cubicBezTo>
                <a:cubicBezTo>
                  <a:pt x="3610486" y="2488182"/>
                  <a:pt x="3432699" y="2417192"/>
                  <a:pt x="3254585" y="2455222"/>
                </a:cubicBezTo>
                <a:cubicBezTo>
                  <a:pt x="3076471" y="2493252"/>
                  <a:pt x="2836212" y="2424327"/>
                  <a:pt x="2619272" y="2455222"/>
                </a:cubicBezTo>
                <a:cubicBezTo>
                  <a:pt x="2402332" y="2486117"/>
                  <a:pt x="2378802" y="2452979"/>
                  <a:pt x="2218022" y="2455222"/>
                </a:cubicBezTo>
                <a:cubicBezTo>
                  <a:pt x="2057242" y="2457465"/>
                  <a:pt x="1715004" y="2390643"/>
                  <a:pt x="1504688" y="2455222"/>
                </a:cubicBezTo>
                <a:cubicBezTo>
                  <a:pt x="1294372" y="2519801"/>
                  <a:pt x="1046901" y="2448265"/>
                  <a:pt x="791355" y="2455222"/>
                </a:cubicBezTo>
                <a:cubicBezTo>
                  <a:pt x="535809" y="2462179"/>
                  <a:pt x="193630" y="2380464"/>
                  <a:pt x="0" y="2455222"/>
                </a:cubicBezTo>
                <a:cubicBezTo>
                  <a:pt x="-43149" y="2234241"/>
                  <a:pt x="23681" y="2093726"/>
                  <a:pt x="0" y="1915073"/>
                </a:cubicBezTo>
                <a:cubicBezTo>
                  <a:pt x="-23681" y="1736420"/>
                  <a:pt x="35036" y="1587233"/>
                  <a:pt x="0" y="1424029"/>
                </a:cubicBezTo>
                <a:cubicBezTo>
                  <a:pt x="-35036" y="1260825"/>
                  <a:pt x="10239" y="1199766"/>
                  <a:pt x="0" y="982089"/>
                </a:cubicBezTo>
                <a:cubicBezTo>
                  <a:pt x="-10239" y="764412"/>
                  <a:pt x="21305" y="670349"/>
                  <a:pt x="0" y="540149"/>
                </a:cubicBezTo>
                <a:cubicBezTo>
                  <a:pt x="-21305" y="409949"/>
                  <a:pt x="9659" y="147971"/>
                  <a:pt x="0" y="0"/>
                </a:cubicBezTo>
                <a:close/>
              </a:path>
              <a:path w="7802088" h="2455222" stroke="0" extrusionOk="0">
                <a:moveTo>
                  <a:pt x="0" y="0"/>
                </a:moveTo>
                <a:cubicBezTo>
                  <a:pt x="101700" y="-7752"/>
                  <a:pt x="315861" y="17955"/>
                  <a:pt x="479271" y="0"/>
                </a:cubicBezTo>
                <a:cubicBezTo>
                  <a:pt x="642681" y="-17955"/>
                  <a:pt x="728571" y="29472"/>
                  <a:pt x="802500" y="0"/>
                </a:cubicBezTo>
                <a:cubicBezTo>
                  <a:pt x="876429" y="-29472"/>
                  <a:pt x="1337985" y="61248"/>
                  <a:pt x="1515834" y="0"/>
                </a:cubicBezTo>
                <a:cubicBezTo>
                  <a:pt x="1693683" y="-61248"/>
                  <a:pt x="1772205" y="49997"/>
                  <a:pt x="1995105" y="0"/>
                </a:cubicBezTo>
                <a:cubicBezTo>
                  <a:pt x="2218005" y="-49997"/>
                  <a:pt x="2326584" y="40071"/>
                  <a:pt x="2474376" y="0"/>
                </a:cubicBezTo>
                <a:cubicBezTo>
                  <a:pt x="2622168" y="-40071"/>
                  <a:pt x="2858566" y="32455"/>
                  <a:pt x="3187710" y="0"/>
                </a:cubicBezTo>
                <a:cubicBezTo>
                  <a:pt x="3516854" y="-32455"/>
                  <a:pt x="3426744" y="25227"/>
                  <a:pt x="3588960" y="0"/>
                </a:cubicBezTo>
                <a:cubicBezTo>
                  <a:pt x="3751176" y="-25227"/>
                  <a:pt x="4089303" y="42196"/>
                  <a:pt x="4302294" y="0"/>
                </a:cubicBezTo>
                <a:cubicBezTo>
                  <a:pt x="4515285" y="-42196"/>
                  <a:pt x="4739130" y="16644"/>
                  <a:pt x="5015628" y="0"/>
                </a:cubicBezTo>
                <a:cubicBezTo>
                  <a:pt x="5292126" y="-16644"/>
                  <a:pt x="5303894" y="32560"/>
                  <a:pt x="5572920" y="0"/>
                </a:cubicBezTo>
                <a:cubicBezTo>
                  <a:pt x="5841946" y="-32560"/>
                  <a:pt x="6068989" y="52929"/>
                  <a:pt x="6286254" y="0"/>
                </a:cubicBezTo>
                <a:cubicBezTo>
                  <a:pt x="6503519" y="-52929"/>
                  <a:pt x="6592041" y="745"/>
                  <a:pt x="6765525" y="0"/>
                </a:cubicBezTo>
                <a:cubicBezTo>
                  <a:pt x="6939009" y="-745"/>
                  <a:pt x="7037853" y="8907"/>
                  <a:pt x="7244796" y="0"/>
                </a:cubicBezTo>
                <a:cubicBezTo>
                  <a:pt x="7451739" y="-8907"/>
                  <a:pt x="7688872" y="43052"/>
                  <a:pt x="7802088" y="0"/>
                </a:cubicBezTo>
                <a:cubicBezTo>
                  <a:pt x="7807943" y="205522"/>
                  <a:pt x="7752470" y="350266"/>
                  <a:pt x="7802088" y="466492"/>
                </a:cubicBezTo>
                <a:cubicBezTo>
                  <a:pt x="7851706" y="582718"/>
                  <a:pt x="7763716" y="724033"/>
                  <a:pt x="7802088" y="957537"/>
                </a:cubicBezTo>
                <a:cubicBezTo>
                  <a:pt x="7840460" y="1191042"/>
                  <a:pt x="7795187" y="1278094"/>
                  <a:pt x="7802088" y="1473133"/>
                </a:cubicBezTo>
                <a:cubicBezTo>
                  <a:pt x="7808989" y="1668172"/>
                  <a:pt x="7745806" y="1804410"/>
                  <a:pt x="7802088" y="1988730"/>
                </a:cubicBezTo>
                <a:cubicBezTo>
                  <a:pt x="7858370" y="2173050"/>
                  <a:pt x="7794390" y="2338466"/>
                  <a:pt x="7802088" y="2455222"/>
                </a:cubicBezTo>
                <a:cubicBezTo>
                  <a:pt x="7704025" y="2470789"/>
                  <a:pt x="7634296" y="2441358"/>
                  <a:pt x="7478859" y="2455222"/>
                </a:cubicBezTo>
                <a:cubicBezTo>
                  <a:pt x="7323422" y="2469086"/>
                  <a:pt x="6933685" y="2433671"/>
                  <a:pt x="6765525" y="2455222"/>
                </a:cubicBezTo>
                <a:cubicBezTo>
                  <a:pt x="6597365" y="2476773"/>
                  <a:pt x="6476744" y="2435328"/>
                  <a:pt x="6208233" y="2455222"/>
                </a:cubicBezTo>
                <a:cubicBezTo>
                  <a:pt x="5939722" y="2475116"/>
                  <a:pt x="5970943" y="2411479"/>
                  <a:pt x="5806983" y="2455222"/>
                </a:cubicBezTo>
                <a:cubicBezTo>
                  <a:pt x="5643023" y="2498965"/>
                  <a:pt x="5508912" y="2417596"/>
                  <a:pt x="5249691" y="2455222"/>
                </a:cubicBezTo>
                <a:cubicBezTo>
                  <a:pt x="4990470" y="2492848"/>
                  <a:pt x="5057939" y="2447442"/>
                  <a:pt x="4926461" y="2455222"/>
                </a:cubicBezTo>
                <a:cubicBezTo>
                  <a:pt x="4794983" y="2463002"/>
                  <a:pt x="4680946" y="2424942"/>
                  <a:pt x="4603232" y="2455222"/>
                </a:cubicBezTo>
                <a:cubicBezTo>
                  <a:pt x="4525518" y="2485502"/>
                  <a:pt x="4294221" y="2411492"/>
                  <a:pt x="4045940" y="2455222"/>
                </a:cubicBezTo>
                <a:cubicBezTo>
                  <a:pt x="3797659" y="2498952"/>
                  <a:pt x="3741951" y="2444403"/>
                  <a:pt x="3644690" y="2455222"/>
                </a:cubicBezTo>
                <a:cubicBezTo>
                  <a:pt x="3547429" y="2466041"/>
                  <a:pt x="3196176" y="2400750"/>
                  <a:pt x="3009377" y="2455222"/>
                </a:cubicBezTo>
                <a:cubicBezTo>
                  <a:pt x="2822578" y="2509694"/>
                  <a:pt x="2774170" y="2434604"/>
                  <a:pt x="2608127" y="2455222"/>
                </a:cubicBezTo>
                <a:cubicBezTo>
                  <a:pt x="2442084" y="2475840"/>
                  <a:pt x="2151157" y="2418305"/>
                  <a:pt x="1972814" y="2455222"/>
                </a:cubicBezTo>
                <a:cubicBezTo>
                  <a:pt x="1794471" y="2492139"/>
                  <a:pt x="1773828" y="2441860"/>
                  <a:pt x="1649584" y="2455222"/>
                </a:cubicBezTo>
                <a:cubicBezTo>
                  <a:pt x="1525340" y="2468584"/>
                  <a:pt x="1221824" y="2420051"/>
                  <a:pt x="1014271" y="2455222"/>
                </a:cubicBezTo>
                <a:cubicBezTo>
                  <a:pt x="806718" y="2490393"/>
                  <a:pt x="724406" y="2407644"/>
                  <a:pt x="613021" y="2455222"/>
                </a:cubicBezTo>
                <a:cubicBezTo>
                  <a:pt x="501636" y="2502800"/>
                  <a:pt x="265631" y="2388561"/>
                  <a:pt x="0" y="2455222"/>
                </a:cubicBezTo>
                <a:cubicBezTo>
                  <a:pt x="-11697" y="2346958"/>
                  <a:pt x="14604" y="2133257"/>
                  <a:pt x="0" y="2013282"/>
                </a:cubicBezTo>
                <a:cubicBezTo>
                  <a:pt x="-14604" y="1893307"/>
                  <a:pt x="19323" y="1594453"/>
                  <a:pt x="0" y="1473133"/>
                </a:cubicBezTo>
                <a:cubicBezTo>
                  <a:pt x="-19323" y="1351813"/>
                  <a:pt x="36279" y="1148327"/>
                  <a:pt x="0" y="1031193"/>
                </a:cubicBezTo>
                <a:cubicBezTo>
                  <a:pt x="-36279" y="914059"/>
                  <a:pt x="18445" y="785402"/>
                  <a:pt x="0" y="613805"/>
                </a:cubicBezTo>
                <a:cubicBezTo>
                  <a:pt x="-18445" y="442208"/>
                  <a:pt x="7887" y="29921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 of </a:t>
            </a:r>
            <a:b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25-Year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64776-9941-42D1-8333-4269E604A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t="-20754" r="2719" b="-20754"/>
          <a:stretch/>
        </p:blipFill>
        <p:spPr bwMode="auto">
          <a:xfrm>
            <a:off x="2742615" y="3221563"/>
            <a:ext cx="4810678" cy="3149548"/>
          </a:xfrm>
          <a:prstGeom prst="rect">
            <a:avLst/>
          </a:prstGeom>
          <a:solidFill>
            <a:schemeClr val="bg1"/>
          </a:solidFill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1434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4797A-814C-4F36-A8B4-B2D931FEF00E}"/>
              </a:ext>
            </a:extLst>
          </p:cNvPr>
          <p:cNvSpPr txBox="1"/>
          <p:nvPr/>
        </p:nvSpPr>
        <p:spPr>
          <a:xfrm>
            <a:off x="1539947" y="506109"/>
            <a:ext cx="9112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Newsletter Award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B444E-0EA9-4E79-8143-C94592AD66EE}"/>
              </a:ext>
            </a:extLst>
          </p:cNvPr>
          <p:cNvSpPr txBox="1"/>
          <p:nvPr/>
        </p:nvSpPr>
        <p:spPr>
          <a:xfrm>
            <a:off x="341810" y="1905506"/>
            <a:ext cx="10310240" cy="3046988"/>
          </a:xfrm>
          <a:custGeom>
            <a:avLst/>
            <a:gdLst>
              <a:gd name="csX0" fmla="*/ 0 w 10310240"/>
              <a:gd name="csY0" fmla="*/ 0 h 3046988"/>
              <a:gd name="csX1" fmla="*/ 778996 w 10310240"/>
              <a:gd name="csY1" fmla="*/ 0 h 3046988"/>
              <a:gd name="csX2" fmla="*/ 1454889 w 10310240"/>
              <a:gd name="csY2" fmla="*/ 0 h 3046988"/>
              <a:gd name="csX3" fmla="*/ 2233885 w 10310240"/>
              <a:gd name="csY3" fmla="*/ 0 h 3046988"/>
              <a:gd name="csX4" fmla="*/ 2806676 w 10310240"/>
              <a:gd name="csY4" fmla="*/ 0 h 3046988"/>
              <a:gd name="csX5" fmla="*/ 3482570 w 10310240"/>
              <a:gd name="csY5" fmla="*/ 0 h 3046988"/>
              <a:gd name="csX6" fmla="*/ 4055361 w 10310240"/>
              <a:gd name="csY6" fmla="*/ 0 h 3046988"/>
              <a:gd name="csX7" fmla="*/ 4628152 w 10310240"/>
              <a:gd name="csY7" fmla="*/ 0 h 3046988"/>
              <a:gd name="csX8" fmla="*/ 5200943 w 10310240"/>
              <a:gd name="csY8" fmla="*/ 0 h 3046988"/>
              <a:gd name="csX9" fmla="*/ 5464427 w 10310240"/>
              <a:gd name="csY9" fmla="*/ 0 h 3046988"/>
              <a:gd name="csX10" fmla="*/ 6140321 w 10310240"/>
              <a:gd name="csY10" fmla="*/ 0 h 3046988"/>
              <a:gd name="csX11" fmla="*/ 6403805 w 10310240"/>
              <a:gd name="csY11" fmla="*/ 0 h 3046988"/>
              <a:gd name="csX12" fmla="*/ 6976596 w 10310240"/>
              <a:gd name="csY12" fmla="*/ 0 h 3046988"/>
              <a:gd name="csX13" fmla="*/ 7755592 w 10310240"/>
              <a:gd name="csY13" fmla="*/ 0 h 3046988"/>
              <a:gd name="csX14" fmla="*/ 8534588 w 10310240"/>
              <a:gd name="csY14" fmla="*/ 0 h 3046988"/>
              <a:gd name="csX15" fmla="*/ 9210481 w 10310240"/>
              <a:gd name="csY15" fmla="*/ 0 h 3046988"/>
              <a:gd name="csX16" fmla="*/ 9680170 w 10310240"/>
              <a:gd name="csY16" fmla="*/ 0 h 3046988"/>
              <a:gd name="csX17" fmla="*/ 10310240 w 10310240"/>
              <a:gd name="csY17" fmla="*/ 0 h 3046988"/>
              <a:gd name="csX18" fmla="*/ 10310240 w 10310240"/>
              <a:gd name="csY18" fmla="*/ 477361 h 3046988"/>
              <a:gd name="csX19" fmla="*/ 10310240 w 10310240"/>
              <a:gd name="csY19" fmla="*/ 985193 h 3046988"/>
              <a:gd name="csX20" fmla="*/ 10310240 w 10310240"/>
              <a:gd name="csY20" fmla="*/ 1462554 h 3046988"/>
              <a:gd name="csX21" fmla="*/ 10310240 w 10310240"/>
              <a:gd name="csY21" fmla="*/ 2031325 h 3046988"/>
              <a:gd name="csX22" fmla="*/ 10310240 w 10310240"/>
              <a:gd name="csY22" fmla="*/ 2478217 h 3046988"/>
              <a:gd name="csX23" fmla="*/ 10310240 w 10310240"/>
              <a:gd name="csY23" fmla="*/ 3046988 h 3046988"/>
              <a:gd name="csX24" fmla="*/ 9943654 w 10310240"/>
              <a:gd name="csY24" fmla="*/ 3046988 h 3046988"/>
              <a:gd name="csX25" fmla="*/ 9680170 w 10310240"/>
              <a:gd name="csY25" fmla="*/ 3046988 h 3046988"/>
              <a:gd name="csX26" fmla="*/ 8901174 w 10310240"/>
              <a:gd name="csY26" fmla="*/ 3046988 h 3046988"/>
              <a:gd name="csX27" fmla="*/ 8431485 w 10310240"/>
              <a:gd name="csY27" fmla="*/ 3046988 h 3046988"/>
              <a:gd name="csX28" fmla="*/ 7755592 w 10310240"/>
              <a:gd name="csY28" fmla="*/ 3046988 h 3046988"/>
              <a:gd name="csX29" fmla="*/ 7492108 w 10310240"/>
              <a:gd name="csY29" fmla="*/ 3046988 h 3046988"/>
              <a:gd name="csX30" fmla="*/ 6713112 w 10310240"/>
              <a:gd name="csY30" fmla="*/ 3046988 h 3046988"/>
              <a:gd name="csX31" fmla="*/ 6243423 w 10310240"/>
              <a:gd name="csY31" fmla="*/ 3046988 h 3046988"/>
              <a:gd name="csX32" fmla="*/ 5670632 w 10310240"/>
              <a:gd name="csY32" fmla="*/ 3046988 h 3046988"/>
              <a:gd name="csX33" fmla="*/ 5304046 w 10310240"/>
              <a:gd name="csY33" fmla="*/ 3046988 h 3046988"/>
              <a:gd name="csX34" fmla="*/ 4628152 w 10310240"/>
              <a:gd name="csY34" fmla="*/ 3046988 h 3046988"/>
              <a:gd name="csX35" fmla="*/ 3849156 w 10310240"/>
              <a:gd name="csY35" fmla="*/ 3046988 h 3046988"/>
              <a:gd name="csX36" fmla="*/ 3379468 w 10310240"/>
              <a:gd name="csY36" fmla="*/ 3046988 h 3046988"/>
              <a:gd name="csX37" fmla="*/ 2600472 w 10310240"/>
              <a:gd name="csY37" fmla="*/ 3046988 h 3046988"/>
              <a:gd name="csX38" fmla="*/ 2027681 w 10310240"/>
              <a:gd name="csY38" fmla="*/ 3046988 h 3046988"/>
              <a:gd name="csX39" fmla="*/ 1248685 w 10310240"/>
              <a:gd name="csY39" fmla="*/ 3046988 h 3046988"/>
              <a:gd name="csX40" fmla="*/ 0 w 10310240"/>
              <a:gd name="csY40" fmla="*/ 3046988 h 3046988"/>
              <a:gd name="csX41" fmla="*/ 0 w 10310240"/>
              <a:gd name="csY41" fmla="*/ 2600096 h 3046988"/>
              <a:gd name="csX42" fmla="*/ 0 w 10310240"/>
              <a:gd name="csY42" fmla="*/ 2061795 h 3046988"/>
              <a:gd name="csX43" fmla="*/ 0 w 10310240"/>
              <a:gd name="csY43" fmla="*/ 1523494 h 3046988"/>
              <a:gd name="csX44" fmla="*/ 0 w 10310240"/>
              <a:gd name="csY44" fmla="*/ 954723 h 3046988"/>
              <a:gd name="csX45" fmla="*/ 0 w 10310240"/>
              <a:gd name="csY45" fmla="*/ 538301 h 3046988"/>
              <a:gd name="csX46" fmla="*/ 0 w 10310240"/>
              <a:gd name="csY46" fmla="*/ 0 h 30469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0310240" h="3046988" fill="none" extrusionOk="0">
                <a:moveTo>
                  <a:pt x="0" y="0"/>
                </a:moveTo>
                <a:cubicBezTo>
                  <a:pt x="340460" y="-28917"/>
                  <a:pt x="517124" y="53564"/>
                  <a:pt x="778996" y="0"/>
                </a:cubicBezTo>
                <a:cubicBezTo>
                  <a:pt x="1040868" y="-53564"/>
                  <a:pt x="1217161" y="59062"/>
                  <a:pt x="1454889" y="0"/>
                </a:cubicBezTo>
                <a:cubicBezTo>
                  <a:pt x="1692617" y="-59062"/>
                  <a:pt x="2026186" y="64585"/>
                  <a:pt x="2233885" y="0"/>
                </a:cubicBezTo>
                <a:cubicBezTo>
                  <a:pt x="2441584" y="-64585"/>
                  <a:pt x="2570358" y="10313"/>
                  <a:pt x="2806676" y="0"/>
                </a:cubicBezTo>
                <a:cubicBezTo>
                  <a:pt x="3042994" y="-10313"/>
                  <a:pt x="3326446" y="51449"/>
                  <a:pt x="3482570" y="0"/>
                </a:cubicBezTo>
                <a:cubicBezTo>
                  <a:pt x="3638694" y="-51449"/>
                  <a:pt x="3875943" y="35352"/>
                  <a:pt x="4055361" y="0"/>
                </a:cubicBezTo>
                <a:cubicBezTo>
                  <a:pt x="4234779" y="-35352"/>
                  <a:pt x="4399802" y="52562"/>
                  <a:pt x="4628152" y="0"/>
                </a:cubicBezTo>
                <a:cubicBezTo>
                  <a:pt x="4856502" y="-52562"/>
                  <a:pt x="5013355" y="1364"/>
                  <a:pt x="5200943" y="0"/>
                </a:cubicBezTo>
                <a:cubicBezTo>
                  <a:pt x="5388531" y="-1364"/>
                  <a:pt x="5360152" y="4287"/>
                  <a:pt x="5464427" y="0"/>
                </a:cubicBezTo>
                <a:cubicBezTo>
                  <a:pt x="5568702" y="-4287"/>
                  <a:pt x="5891212" y="60875"/>
                  <a:pt x="6140321" y="0"/>
                </a:cubicBezTo>
                <a:cubicBezTo>
                  <a:pt x="6389430" y="-60875"/>
                  <a:pt x="6285643" y="19617"/>
                  <a:pt x="6403805" y="0"/>
                </a:cubicBezTo>
                <a:cubicBezTo>
                  <a:pt x="6521967" y="-19617"/>
                  <a:pt x="6779633" y="36366"/>
                  <a:pt x="6976596" y="0"/>
                </a:cubicBezTo>
                <a:cubicBezTo>
                  <a:pt x="7173559" y="-36366"/>
                  <a:pt x="7492466" y="15425"/>
                  <a:pt x="7755592" y="0"/>
                </a:cubicBezTo>
                <a:cubicBezTo>
                  <a:pt x="8018718" y="-15425"/>
                  <a:pt x="8258231" y="68248"/>
                  <a:pt x="8534588" y="0"/>
                </a:cubicBezTo>
                <a:cubicBezTo>
                  <a:pt x="8810945" y="-68248"/>
                  <a:pt x="8897022" y="1436"/>
                  <a:pt x="9210481" y="0"/>
                </a:cubicBezTo>
                <a:cubicBezTo>
                  <a:pt x="9523940" y="-1436"/>
                  <a:pt x="9542170" y="53819"/>
                  <a:pt x="9680170" y="0"/>
                </a:cubicBezTo>
                <a:cubicBezTo>
                  <a:pt x="9818170" y="-53819"/>
                  <a:pt x="10102551" y="13514"/>
                  <a:pt x="10310240" y="0"/>
                </a:cubicBezTo>
                <a:cubicBezTo>
                  <a:pt x="10358794" y="142300"/>
                  <a:pt x="10295436" y="286141"/>
                  <a:pt x="10310240" y="477361"/>
                </a:cubicBezTo>
                <a:cubicBezTo>
                  <a:pt x="10325044" y="668581"/>
                  <a:pt x="10252190" y="779538"/>
                  <a:pt x="10310240" y="985193"/>
                </a:cubicBezTo>
                <a:cubicBezTo>
                  <a:pt x="10368290" y="1190848"/>
                  <a:pt x="10268446" y="1238515"/>
                  <a:pt x="10310240" y="1462554"/>
                </a:cubicBezTo>
                <a:cubicBezTo>
                  <a:pt x="10352034" y="1686593"/>
                  <a:pt x="10271336" y="1790563"/>
                  <a:pt x="10310240" y="2031325"/>
                </a:cubicBezTo>
                <a:cubicBezTo>
                  <a:pt x="10349144" y="2272087"/>
                  <a:pt x="10267893" y="2340876"/>
                  <a:pt x="10310240" y="2478217"/>
                </a:cubicBezTo>
                <a:cubicBezTo>
                  <a:pt x="10352587" y="2615558"/>
                  <a:pt x="10270026" y="2834029"/>
                  <a:pt x="10310240" y="3046988"/>
                </a:cubicBezTo>
                <a:cubicBezTo>
                  <a:pt x="10171178" y="3076690"/>
                  <a:pt x="10027578" y="3036737"/>
                  <a:pt x="9943654" y="3046988"/>
                </a:cubicBezTo>
                <a:cubicBezTo>
                  <a:pt x="9859730" y="3057239"/>
                  <a:pt x="9810623" y="3038514"/>
                  <a:pt x="9680170" y="3046988"/>
                </a:cubicBezTo>
                <a:cubicBezTo>
                  <a:pt x="9549717" y="3055462"/>
                  <a:pt x="9215567" y="2962380"/>
                  <a:pt x="8901174" y="3046988"/>
                </a:cubicBezTo>
                <a:cubicBezTo>
                  <a:pt x="8586781" y="3131596"/>
                  <a:pt x="8627249" y="3041537"/>
                  <a:pt x="8431485" y="3046988"/>
                </a:cubicBezTo>
                <a:cubicBezTo>
                  <a:pt x="8235721" y="3052439"/>
                  <a:pt x="8080240" y="2979788"/>
                  <a:pt x="7755592" y="3046988"/>
                </a:cubicBezTo>
                <a:cubicBezTo>
                  <a:pt x="7430944" y="3114188"/>
                  <a:pt x="7616389" y="3027136"/>
                  <a:pt x="7492108" y="3046988"/>
                </a:cubicBezTo>
                <a:cubicBezTo>
                  <a:pt x="7367827" y="3066840"/>
                  <a:pt x="7082305" y="2983412"/>
                  <a:pt x="6713112" y="3046988"/>
                </a:cubicBezTo>
                <a:cubicBezTo>
                  <a:pt x="6343919" y="3110564"/>
                  <a:pt x="6473064" y="3023580"/>
                  <a:pt x="6243423" y="3046988"/>
                </a:cubicBezTo>
                <a:cubicBezTo>
                  <a:pt x="6013782" y="3070396"/>
                  <a:pt x="5931312" y="3031837"/>
                  <a:pt x="5670632" y="3046988"/>
                </a:cubicBezTo>
                <a:cubicBezTo>
                  <a:pt x="5409952" y="3062139"/>
                  <a:pt x="5382302" y="3032316"/>
                  <a:pt x="5304046" y="3046988"/>
                </a:cubicBezTo>
                <a:cubicBezTo>
                  <a:pt x="5225790" y="3061660"/>
                  <a:pt x="4897683" y="3003000"/>
                  <a:pt x="4628152" y="3046988"/>
                </a:cubicBezTo>
                <a:cubicBezTo>
                  <a:pt x="4358621" y="3090976"/>
                  <a:pt x="4147755" y="2996808"/>
                  <a:pt x="3849156" y="3046988"/>
                </a:cubicBezTo>
                <a:cubicBezTo>
                  <a:pt x="3550557" y="3097168"/>
                  <a:pt x="3582428" y="3037014"/>
                  <a:pt x="3379468" y="3046988"/>
                </a:cubicBezTo>
                <a:cubicBezTo>
                  <a:pt x="3176508" y="3056962"/>
                  <a:pt x="2805137" y="3016355"/>
                  <a:pt x="2600472" y="3046988"/>
                </a:cubicBezTo>
                <a:cubicBezTo>
                  <a:pt x="2395807" y="3077621"/>
                  <a:pt x="2261835" y="2995641"/>
                  <a:pt x="2027681" y="3046988"/>
                </a:cubicBezTo>
                <a:cubicBezTo>
                  <a:pt x="1793527" y="3098335"/>
                  <a:pt x="1524440" y="2968857"/>
                  <a:pt x="1248685" y="3046988"/>
                </a:cubicBezTo>
                <a:cubicBezTo>
                  <a:pt x="972930" y="3125119"/>
                  <a:pt x="555281" y="2900451"/>
                  <a:pt x="0" y="3046988"/>
                </a:cubicBezTo>
                <a:cubicBezTo>
                  <a:pt x="-20920" y="2836823"/>
                  <a:pt x="28682" y="2812996"/>
                  <a:pt x="0" y="2600096"/>
                </a:cubicBezTo>
                <a:cubicBezTo>
                  <a:pt x="-28682" y="2387196"/>
                  <a:pt x="63770" y="2284133"/>
                  <a:pt x="0" y="2061795"/>
                </a:cubicBezTo>
                <a:cubicBezTo>
                  <a:pt x="-63770" y="1839457"/>
                  <a:pt x="6594" y="1666959"/>
                  <a:pt x="0" y="1523494"/>
                </a:cubicBezTo>
                <a:cubicBezTo>
                  <a:pt x="-6594" y="1380029"/>
                  <a:pt x="35832" y="1189247"/>
                  <a:pt x="0" y="954723"/>
                </a:cubicBezTo>
                <a:cubicBezTo>
                  <a:pt x="-35832" y="720199"/>
                  <a:pt x="37189" y="653071"/>
                  <a:pt x="0" y="538301"/>
                </a:cubicBezTo>
                <a:cubicBezTo>
                  <a:pt x="-37189" y="423531"/>
                  <a:pt x="39419" y="206871"/>
                  <a:pt x="0" y="0"/>
                </a:cubicBezTo>
                <a:close/>
              </a:path>
              <a:path w="10310240" h="3046988" stroke="0" extrusionOk="0">
                <a:moveTo>
                  <a:pt x="0" y="0"/>
                </a:moveTo>
                <a:cubicBezTo>
                  <a:pt x="104899" y="-31174"/>
                  <a:pt x="255922" y="16940"/>
                  <a:pt x="469689" y="0"/>
                </a:cubicBezTo>
                <a:cubicBezTo>
                  <a:pt x="683456" y="-16940"/>
                  <a:pt x="647197" y="15698"/>
                  <a:pt x="733173" y="0"/>
                </a:cubicBezTo>
                <a:cubicBezTo>
                  <a:pt x="819149" y="-15698"/>
                  <a:pt x="1338081" y="64693"/>
                  <a:pt x="1512169" y="0"/>
                </a:cubicBezTo>
                <a:cubicBezTo>
                  <a:pt x="1686257" y="-64693"/>
                  <a:pt x="1865423" y="37289"/>
                  <a:pt x="1981857" y="0"/>
                </a:cubicBezTo>
                <a:cubicBezTo>
                  <a:pt x="2098291" y="-37289"/>
                  <a:pt x="2295212" y="43779"/>
                  <a:pt x="2451546" y="0"/>
                </a:cubicBezTo>
                <a:cubicBezTo>
                  <a:pt x="2607880" y="-43779"/>
                  <a:pt x="2856065" y="57063"/>
                  <a:pt x="3230542" y="0"/>
                </a:cubicBezTo>
                <a:cubicBezTo>
                  <a:pt x="3605019" y="-57063"/>
                  <a:pt x="3491436" y="24574"/>
                  <a:pt x="3597128" y="0"/>
                </a:cubicBezTo>
                <a:cubicBezTo>
                  <a:pt x="3702820" y="-24574"/>
                  <a:pt x="4051021" y="73382"/>
                  <a:pt x="4376124" y="0"/>
                </a:cubicBezTo>
                <a:cubicBezTo>
                  <a:pt x="4701227" y="-73382"/>
                  <a:pt x="4814993" y="44080"/>
                  <a:pt x="5155120" y="0"/>
                </a:cubicBezTo>
                <a:cubicBezTo>
                  <a:pt x="5495247" y="-44080"/>
                  <a:pt x="5504533" y="33353"/>
                  <a:pt x="5727911" y="0"/>
                </a:cubicBezTo>
                <a:cubicBezTo>
                  <a:pt x="5951289" y="-33353"/>
                  <a:pt x="6124410" y="8772"/>
                  <a:pt x="6506907" y="0"/>
                </a:cubicBezTo>
                <a:cubicBezTo>
                  <a:pt x="6889404" y="-8772"/>
                  <a:pt x="6760858" y="54154"/>
                  <a:pt x="6976596" y="0"/>
                </a:cubicBezTo>
                <a:cubicBezTo>
                  <a:pt x="7192334" y="-54154"/>
                  <a:pt x="7264498" y="41710"/>
                  <a:pt x="7446284" y="0"/>
                </a:cubicBezTo>
                <a:cubicBezTo>
                  <a:pt x="7628070" y="-41710"/>
                  <a:pt x="7979143" y="64471"/>
                  <a:pt x="8122178" y="0"/>
                </a:cubicBezTo>
                <a:cubicBezTo>
                  <a:pt x="8265213" y="-64471"/>
                  <a:pt x="8364695" y="21810"/>
                  <a:pt x="8591867" y="0"/>
                </a:cubicBezTo>
                <a:cubicBezTo>
                  <a:pt x="8819039" y="-21810"/>
                  <a:pt x="9098047" y="68459"/>
                  <a:pt x="9370863" y="0"/>
                </a:cubicBezTo>
                <a:cubicBezTo>
                  <a:pt x="9643679" y="-68459"/>
                  <a:pt x="10072649" y="59697"/>
                  <a:pt x="10310240" y="0"/>
                </a:cubicBezTo>
                <a:cubicBezTo>
                  <a:pt x="10325228" y="252177"/>
                  <a:pt x="10290438" y="301950"/>
                  <a:pt x="10310240" y="507831"/>
                </a:cubicBezTo>
                <a:cubicBezTo>
                  <a:pt x="10330042" y="713712"/>
                  <a:pt x="10252067" y="809336"/>
                  <a:pt x="10310240" y="1046133"/>
                </a:cubicBezTo>
                <a:cubicBezTo>
                  <a:pt x="10368413" y="1282930"/>
                  <a:pt x="10282150" y="1265801"/>
                  <a:pt x="10310240" y="1462554"/>
                </a:cubicBezTo>
                <a:cubicBezTo>
                  <a:pt x="10338330" y="1659307"/>
                  <a:pt x="10284636" y="1768538"/>
                  <a:pt x="10310240" y="1909446"/>
                </a:cubicBezTo>
                <a:cubicBezTo>
                  <a:pt x="10335844" y="2050354"/>
                  <a:pt x="10249715" y="2279739"/>
                  <a:pt x="10310240" y="2447747"/>
                </a:cubicBezTo>
                <a:cubicBezTo>
                  <a:pt x="10370765" y="2615755"/>
                  <a:pt x="10305988" y="2768405"/>
                  <a:pt x="10310240" y="3046988"/>
                </a:cubicBezTo>
                <a:cubicBezTo>
                  <a:pt x="10170876" y="3090240"/>
                  <a:pt x="10097041" y="3036870"/>
                  <a:pt x="9943654" y="3046988"/>
                </a:cubicBezTo>
                <a:cubicBezTo>
                  <a:pt x="9790267" y="3057106"/>
                  <a:pt x="9795359" y="3043874"/>
                  <a:pt x="9680170" y="3046988"/>
                </a:cubicBezTo>
                <a:cubicBezTo>
                  <a:pt x="9564981" y="3050102"/>
                  <a:pt x="9472666" y="3017128"/>
                  <a:pt x="9416686" y="3046988"/>
                </a:cubicBezTo>
                <a:cubicBezTo>
                  <a:pt x="9360706" y="3076848"/>
                  <a:pt x="9041033" y="2981193"/>
                  <a:pt x="8843895" y="3046988"/>
                </a:cubicBezTo>
                <a:cubicBezTo>
                  <a:pt x="8646757" y="3112783"/>
                  <a:pt x="8577924" y="3037884"/>
                  <a:pt x="8477308" y="3046988"/>
                </a:cubicBezTo>
                <a:cubicBezTo>
                  <a:pt x="8376692" y="3056092"/>
                  <a:pt x="8024767" y="2986720"/>
                  <a:pt x="7801415" y="3046988"/>
                </a:cubicBezTo>
                <a:cubicBezTo>
                  <a:pt x="7578063" y="3107256"/>
                  <a:pt x="7508800" y="3008793"/>
                  <a:pt x="7434829" y="3046988"/>
                </a:cubicBezTo>
                <a:cubicBezTo>
                  <a:pt x="7360858" y="3085183"/>
                  <a:pt x="6984002" y="3011519"/>
                  <a:pt x="6758935" y="3046988"/>
                </a:cubicBezTo>
                <a:cubicBezTo>
                  <a:pt x="6533868" y="3082457"/>
                  <a:pt x="6598266" y="3022105"/>
                  <a:pt x="6495451" y="3046988"/>
                </a:cubicBezTo>
                <a:cubicBezTo>
                  <a:pt x="6392636" y="3071871"/>
                  <a:pt x="6024800" y="3034018"/>
                  <a:pt x="5819558" y="3046988"/>
                </a:cubicBezTo>
                <a:cubicBezTo>
                  <a:pt x="5614316" y="3059958"/>
                  <a:pt x="5629052" y="3027828"/>
                  <a:pt x="5452971" y="3046988"/>
                </a:cubicBezTo>
                <a:cubicBezTo>
                  <a:pt x="5276890" y="3066148"/>
                  <a:pt x="5310495" y="3019407"/>
                  <a:pt x="5189487" y="3046988"/>
                </a:cubicBezTo>
                <a:cubicBezTo>
                  <a:pt x="5068479" y="3074569"/>
                  <a:pt x="4949662" y="3021489"/>
                  <a:pt x="4822901" y="3046988"/>
                </a:cubicBezTo>
                <a:cubicBezTo>
                  <a:pt x="4696140" y="3072487"/>
                  <a:pt x="4362995" y="3010210"/>
                  <a:pt x="4147008" y="3046988"/>
                </a:cubicBezTo>
                <a:cubicBezTo>
                  <a:pt x="3931021" y="3083766"/>
                  <a:pt x="3957021" y="3011460"/>
                  <a:pt x="3780421" y="3046988"/>
                </a:cubicBezTo>
                <a:cubicBezTo>
                  <a:pt x="3603821" y="3082516"/>
                  <a:pt x="3587878" y="3035761"/>
                  <a:pt x="3516937" y="3046988"/>
                </a:cubicBezTo>
                <a:cubicBezTo>
                  <a:pt x="3445996" y="3058215"/>
                  <a:pt x="3260503" y="3009698"/>
                  <a:pt x="3150351" y="3046988"/>
                </a:cubicBezTo>
                <a:cubicBezTo>
                  <a:pt x="3040199" y="3084278"/>
                  <a:pt x="2888575" y="2994094"/>
                  <a:pt x="2680662" y="3046988"/>
                </a:cubicBezTo>
                <a:cubicBezTo>
                  <a:pt x="2472749" y="3099882"/>
                  <a:pt x="2281659" y="2987019"/>
                  <a:pt x="2107871" y="3046988"/>
                </a:cubicBezTo>
                <a:cubicBezTo>
                  <a:pt x="1934083" y="3106957"/>
                  <a:pt x="1913990" y="3023189"/>
                  <a:pt x="1741285" y="3046988"/>
                </a:cubicBezTo>
                <a:cubicBezTo>
                  <a:pt x="1568580" y="3070787"/>
                  <a:pt x="1202743" y="3014050"/>
                  <a:pt x="962289" y="3046988"/>
                </a:cubicBezTo>
                <a:cubicBezTo>
                  <a:pt x="721835" y="3079926"/>
                  <a:pt x="234304" y="2953169"/>
                  <a:pt x="0" y="3046988"/>
                </a:cubicBezTo>
                <a:cubicBezTo>
                  <a:pt x="-6798" y="2916429"/>
                  <a:pt x="21771" y="2715101"/>
                  <a:pt x="0" y="2478217"/>
                </a:cubicBezTo>
                <a:cubicBezTo>
                  <a:pt x="-21771" y="2241333"/>
                  <a:pt x="390" y="2111383"/>
                  <a:pt x="0" y="1970386"/>
                </a:cubicBezTo>
                <a:cubicBezTo>
                  <a:pt x="-390" y="1829389"/>
                  <a:pt x="44019" y="1579025"/>
                  <a:pt x="0" y="1462554"/>
                </a:cubicBezTo>
                <a:cubicBezTo>
                  <a:pt x="-44019" y="1346083"/>
                  <a:pt x="22809" y="1158055"/>
                  <a:pt x="0" y="985193"/>
                </a:cubicBezTo>
                <a:cubicBezTo>
                  <a:pt x="-22809" y="812331"/>
                  <a:pt x="15429" y="710041"/>
                  <a:pt x="0" y="446892"/>
                </a:cubicBezTo>
                <a:cubicBezTo>
                  <a:pt x="-15429" y="183743"/>
                  <a:pt x="45134" y="21666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Place:</a:t>
            </a:r>
            <a:r>
              <a:rPr lang="en-US" sz="44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Lake County, FL</a:t>
            </a:r>
            <a:endParaRPr lang="en-US" sz="4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“High Heels with High Ideals” (251 points) 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4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689B8-5FC7-F33F-54B9-0AF76601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046" y="515785"/>
            <a:ext cx="8321040" cy="708561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rgbClr val="0033CC"/>
                </a:solidFill>
                <a:latin typeface="Eras Medium ITC" panose="020B0602030504020804" pitchFamily="34" charset="0"/>
              </a:rPr>
              <a:t>Community Service Submissions </a:t>
            </a:r>
            <a:endParaRPr lang="en-US" sz="44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DBF4E-0C50-849A-785F-7A4443A3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0873" y="1412240"/>
            <a:ext cx="9769367" cy="5232400"/>
          </a:xfrm>
        </p:spPr>
        <p:txBody>
          <a:bodyPr>
            <a:normAutofit fontScale="92500" lnSpcReduction="10000"/>
          </a:bodyPr>
          <a:lstStyle/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7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Charlotte, NC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7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Gainesville, FL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7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Lake City, FL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7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Lake County, FL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7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North Georgia, GA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7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Ocala, FL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7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Orlando-Winter Park, FL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7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Raleigh, NC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7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Starke, FL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7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District Three Virtual Club</a:t>
            </a: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8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4797A-814C-4F36-A8B4-B2D931FEF00E}"/>
              </a:ext>
            </a:extLst>
          </p:cNvPr>
          <p:cNvSpPr txBox="1"/>
          <p:nvPr/>
        </p:nvSpPr>
        <p:spPr>
          <a:xfrm>
            <a:off x="368136" y="175551"/>
            <a:ext cx="11424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Outstanding Community Service Award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B444E-0EA9-4E79-8143-C94592AD66EE}"/>
              </a:ext>
            </a:extLst>
          </p:cNvPr>
          <p:cNvSpPr txBox="1"/>
          <p:nvPr/>
        </p:nvSpPr>
        <p:spPr>
          <a:xfrm>
            <a:off x="368136" y="1192195"/>
            <a:ext cx="11424061" cy="5286062"/>
          </a:xfrm>
          <a:custGeom>
            <a:avLst/>
            <a:gdLst>
              <a:gd name="csX0" fmla="*/ 0 w 11424061"/>
              <a:gd name="csY0" fmla="*/ 0 h 5286062"/>
              <a:gd name="csX1" fmla="*/ 228481 w 11424061"/>
              <a:gd name="csY1" fmla="*/ 0 h 5286062"/>
              <a:gd name="csX2" fmla="*/ 913925 w 11424061"/>
              <a:gd name="csY2" fmla="*/ 0 h 5286062"/>
              <a:gd name="csX3" fmla="*/ 1142406 w 11424061"/>
              <a:gd name="csY3" fmla="*/ 0 h 5286062"/>
              <a:gd name="csX4" fmla="*/ 1713609 w 11424061"/>
              <a:gd name="csY4" fmla="*/ 0 h 5286062"/>
              <a:gd name="csX5" fmla="*/ 2513293 w 11424061"/>
              <a:gd name="csY5" fmla="*/ 0 h 5286062"/>
              <a:gd name="csX6" fmla="*/ 3312978 w 11424061"/>
              <a:gd name="csY6" fmla="*/ 0 h 5286062"/>
              <a:gd name="csX7" fmla="*/ 3998421 w 11424061"/>
              <a:gd name="csY7" fmla="*/ 0 h 5286062"/>
              <a:gd name="csX8" fmla="*/ 4455384 w 11424061"/>
              <a:gd name="csY8" fmla="*/ 0 h 5286062"/>
              <a:gd name="csX9" fmla="*/ 4683865 w 11424061"/>
              <a:gd name="csY9" fmla="*/ 0 h 5286062"/>
              <a:gd name="csX10" fmla="*/ 5140827 w 11424061"/>
              <a:gd name="csY10" fmla="*/ 0 h 5286062"/>
              <a:gd name="csX11" fmla="*/ 5826271 w 11424061"/>
              <a:gd name="csY11" fmla="*/ 0 h 5286062"/>
              <a:gd name="csX12" fmla="*/ 6625955 w 11424061"/>
              <a:gd name="csY12" fmla="*/ 0 h 5286062"/>
              <a:gd name="csX13" fmla="*/ 6854437 w 11424061"/>
              <a:gd name="csY13" fmla="*/ 0 h 5286062"/>
              <a:gd name="csX14" fmla="*/ 7082918 w 11424061"/>
              <a:gd name="csY14" fmla="*/ 0 h 5286062"/>
              <a:gd name="csX15" fmla="*/ 7882602 w 11424061"/>
              <a:gd name="csY15" fmla="*/ 0 h 5286062"/>
              <a:gd name="csX16" fmla="*/ 8111083 w 11424061"/>
              <a:gd name="csY16" fmla="*/ 0 h 5286062"/>
              <a:gd name="csX17" fmla="*/ 8682286 w 11424061"/>
              <a:gd name="csY17" fmla="*/ 0 h 5286062"/>
              <a:gd name="csX18" fmla="*/ 9025008 w 11424061"/>
              <a:gd name="csY18" fmla="*/ 0 h 5286062"/>
              <a:gd name="csX19" fmla="*/ 9367730 w 11424061"/>
              <a:gd name="csY19" fmla="*/ 0 h 5286062"/>
              <a:gd name="csX20" fmla="*/ 9710452 w 11424061"/>
              <a:gd name="csY20" fmla="*/ 0 h 5286062"/>
              <a:gd name="csX21" fmla="*/ 10053174 w 11424061"/>
              <a:gd name="csY21" fmla="*/ 0 h 5286062"/>
              <a:gd name="csX22" fmla="*/ 10510136 w 11424061"/>
              <a:gd name="csY22" fmla="*/ 0 h 5286062"/>
              <a:gd name="csX23" fmla="*/ 10852858 w 11424061"/>
              <a:gd name="csY23" fmla="*/ 0 h 5286062"/>
              <a:gd name="csX24" fmla="*/ 11424061 w 11424061"/>
              <a:gd name="csY24" fmla="*/ 0 h 5286062"/>
              <a:gd name="csX25" fmla="*/ 11424061 w 11424061"/>
              <a:gd name="csY25" fmla="*/ 640201 h 5286062"/>
              <a:gd name="csX26" fmla="*/ 11424061 w 11424061"/>
              <a:gd name="csY26" fmla="*/ 1174680 h 5286062"/>
              <a:gd name="csX27" fmla="*/ 11424061 w 11424061"/>
              <a:gd name="csY27" fmla="*/ 1603439 h 5286062"/>
              <a:gd name="csX28" fmla="*/ 11424061 w 11424061"/>
              <a:gd name="csY28" fmla="*/ 2296500 h 5286062"/>
              <a:gd name="csX29" fmla="*/ 11424061 w 11424061"/>
              <a:gd name="csY29" fmla="*/ 2989562 h 5286062"/>
              <a:gd name="csX30" fmla="*/ 11424061 w 11424061"/>
              <a:gd name="csY30" fmla="*/ 3418320 h 5286062"/>
              <a:gd name="csX31" fmla="*/ 11424061 w 11424061"/>
              <a:gd name="csY31" fmla="*/ 3899939 h 5286062"/>
              <a:gd name="csX32" fmla="*/ 11424061 w 11424061"/>
              <a:gd name="csY32" fmla="*/ 4487279 h 5286062"/>
              <a:gd name="csX33" fmla="*/ 11424061 w 11424061"/>
              <a:gd name="csY33" fmla="*/ 5286062 h 5286062"/>
              <a:gd name="csX34" fmla="*/ 10967099 w 11424061"/>
              <a:gd name="csY34" fmla="*/ 5286062 h 5286062"/>
              <a:gd name="csX35" fmla="*/ 10395896 w 11424061"/>
              <a:gd name="csY35" fmla="*/ 5286062 h 5286062"/>
              <a:gd name="csX36" fmla="*/ 9824692 w 11424061"/>
              <a:gd name="csY36" fmla="*/ 5286062 h 5286062"/>
              <a:gd name="csX37" fmla="*/ 9139249 w 11424061"/>
              <a:gd name="csY37" fmla="*/ 5286062 h 5286062"/>
              <a:gd name="csX38" fmla="*/ 8796527 w 11424061"/>
              <a:gd name="csY38" fmla="*/ 5286062 h 5286062"/>
              <a:gd name="csX39" fmla="*/ 8453805 w 11424061"/>
              <a:gd name="csY39" fmla="*/ 5286062 h 5286062"/>
              <a:gd name="csX40" fmla="*/ 7654121 w 11424061"/>
              <a:gd name="csY40" fmla="*/ 5286062 h 5286062"/>
              <a:gd name="csX41" fmla="*/ 6854437 w 11424061"/>
              <a:gd name="csY41" fmla="*/ 5286062 h 5286062"/>
              <a:gd name="csX42" fmla="*/ 6283234 w 11424061"/>
              <a:gd name="csY42" fmla="*/ 5286062 h 5286062"/>
              <a:gd name="csX43" fmla="*/ 6054752 w 11424061"/>
              <a:gd name="csY43" fmla="*/ 5286062 h 5286062"/>
              <a:gd name="csX44" fmla="*/ 5826271 w 11424061"/>
              <a:gd name="csY44" fmla="*/ 5286062 h 5286062"/>
              <a:gd name="csX45" fmla="*/ 5026587 w 11424061"/>
              <a:gd name="csY45" fmla="*/ 5286062 h 5286062"/>
              <a:gd name="csX46" fmla="*/ 4569624 w 11424061"/>
              <a:gd name="csY46" fmla="*/ 5286062 h 5286062"/>
              <a:gd name="csX47" fmla="*/ 3769940 w 11424061"/>
              <a:gd name="csY47" fmla="*/ 5286062 h 5286062"/>
              <a:gd name="csX48" fmla="*/ 3198737 w 11424061"/>
              <a:gd name="csY48" fmla="*/ 5286062 h 5286062"/>
              <a:gd name="csX49" fmla="*/ 2970256 w 11424061"/>
              <a:gd name="csY49" fmla="*/ 5286062 h 5286062"/>
              <a:gd name="csX50" fmla="*/ 2627534 w 11424061"/>
              <a:gd name="csY50" fmla="*/ 5286062 h 5286062"/>
              <a:gd name="csX51" fmla="*/ 2170572 w 11424061"/>
              <a:gd name="csY51" fmla="*/ 5286062 h 5286062"/>
              <a:gd name="csX52" fmla="*/ 1485128 w 11424061"/>
              <a:gd name="csY52" fmla="*/ 5286062 h 5286062"/>
              <a:gd name="csX53" fmla="*/ 799684 w 11424061"/>
              <a:gd name="csY53" fmla="*/ 5286062 h 5286062"/>
              <a:gd name="csX54" fmla="*/ 0 w 11424061"/>
              <a:gd name="csY54" fmla="*/ 5286062 h 5286062"/>
              <a:gd name="csX55" fmla="*/ 0 w 11424061"/>
              <a:gd name="csY55" fmla="*/ 4751582 h 5286062"/>
              <a:gd name="csX56" fmla="*/ 0 w 11424061"/>
              <a:gd name="csY56" fmla="*/ 4058521 h 5286062"/>
              <a:gd name="csX57" fmla="*/ 0 w 11424061"/>
              <a:gd name="csY57" fmla="*/ 3629763 h 5286062"/>
              <a:gd name="csX58" fmla="*/ 0 w 11424061"/>
              <a:gd name="csY58" fmla="*/ 3042422 h 5286062"/>
              <a:gd name="csX59" fmla="*/ 0 w 11424061"/>
              <a:gd name="csY59" fmla="*/ 2349361 h 5286062"/>
              <a:gd name="csX60" fmla="*/ 0 w 11424061"/>
              <a:gd name="csY60" fmla="*/ 1656299 h 5286062"/>
              <a:gd name="csX61" fmla="*/ 0 w 11424061"/>
              <a:gd name="csY61" fmla="*/ 1016099 h 5286062"/>
              <a:gd name="csX62" fmla="*/ 0 w 11424061"/>
              <a:gd name="csY62" fmla="*/ 0 h 52860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11424061" h="5286062" fill="none" extrusionOk="0">
                <a:moveTo>
                  <a:pt x="0" y="0"/>
                </a:moveTo>
                <a:cubicBezTo>
                  <a:pt x="91847" y="-18432"/>
                  <a:pt x="169860" y="19166"/>
                  <a:pt x="228481" y="0"/>
                </a:cubicBezTo>
                <a:cubicBezTo>
                  <a:pt x="287102" y="-19166"/>
                  <a:pt x="597692" y="1300"/>
                  <a:pt x="913925" y="0"/>
                </a:cubicBezTo>
                <a:cubicBezTo>
                  <a:pt x="1230158" y="-1300"/>
                  <a:pt x="1086262" y="1381"/>
                  <a:pt x="1142406" y="0"/>
                </a:cubicBezTo>
                <a:cubicBezTo>
                  <a:pt x="1198550" y="-1381"/>
                  <a:pt x="1518292" y="31566"/>
                  <a:pt x="1713609" y="0"/>
                </a:cubicBezTo>
                <a:cubicBezTo>
                  <a:pt x="1908926" y="-31566"/>
                  <a:pt x="2312234" y="37810"/>
                  <a:pt x="2513293" y="0"/>
                </a:cubicBezTo>
                <a:cubicBezTo>
                  <a:pt x="2714352" y="-37810"/>
                  <a:pt x="3071901" y="35673"/>
                  <a:pt x="3312978" y="0"/>
                </a:cubicBezTo>
                <a:cubicBezTo>
                  <a:pt x="3554056" y="-35673"/>
                  <a:pt x="3753776" y="52111"/>
                  <a:pt x="3998421" y="0"/>
                </a:cubicBezTo>
                <a:cubicBezTo>
                  <a:pt x="4243066" y="-52111"/>
                  <a:pt x="4270747" y="53903"/>
                  <a:pt x="4455384" y="0"/>
                </a:cubicBezTo>
                <a:cubicBezTo>
                  <a:pt x="4640021" y="-53903"/>
                  <a:pt x="4574019" y="25616"/>
                  <a:pt x="4683865" y="0"/>
                </a:cubicBezTo>
                <a:cubicBezTo>
                  <a:pt x="4793711" y="-25616"/>
                  <a:pt x="4961968" y="3225"/>
                  <a:pt x="5140827" y="0"/>
                </a:cubicBezTo>
                <a:cubicBezTo>
                  <a:pt x="5319686" y="-3225"/>
                  <a:pt x="5651696" y="59744"/>
                  <a:pt x="5826271" y="0"/>
                </a:cubicBezTo>
                <a:cubicBezTo>
                  <a:pt x="6000846" y="-59744"/>
                  <a:pt x="6379764" y="84079"/>
                  <a:pt x="6625955" y="0"/>
                </a:cubicBezTo>
                <a:cubicBezTo>
                  <a:pt x="6872146" y="-84079"/>
                  <a:pt x="6776812" y="6533"/>
                  <a:pt x="6854437" y="0"/>
                </a:cubicBezTo>
                <a:cubicBezTo>
                  <a:pt x="6932062" y="-6533"/>
                  <a:pt x="6993879" y="14642"/>
                  <a:pt x="7082918" y="0"/>
                </a:cubicBezTo>
                <a:cubicBezTo>
                  <a:pt x="7171957" y="-14642"/>
                  <a:pt x="7693496" y="17462"/>
                  <a:pt x="7882602" y="0"/>
                </a:cubicBezTo>
                <a:cubicBezTo>
                  <a:pt x="8071708" y="-17462"/>
                  <a:pt x="8010360" y="4073"/>
                  <a:pt x="8111083" y="0"/>
                </a:cubicBezTo>
                <a:cubicBezTo>
                  <a:pt x="8211806" y="-4073"/>
                  <a:pt x="8560727" y="50641"/>
                  <a:pt x="8682286" y="0"/>
                </a:cubicBezTo>
                <a:cubicBezTo>
                  <a:pt x="8803845" y="-50641"/>
                  <a:pt x="8934246" y="13677"/>
                  <a:pt x="9025008" y="0"/>
                </a:cubicBezTo>
                <a:cubicBezTo>
                  <a:pt x="9115770" y="-13677"/>
                  <a:pt x="9224131" y="11483"/>
                  <a:pt x="9367730" y="0"/>
                </a:cubicBezTo>
                <a:cubicBezTo>
                  <a:pt x="9511329" y="-11483"/>
                  <a:pt x="9635860" y="27407"/>
                  <a:pt x="9710452" y="0"/>
                </a:cubicBezTo>
                <a:cubicBezTo>
                  <a:pt x="9785044" y="-27407"/>
                  <a:pt x="9921992" y="35839"/>
                  <a:pt x="10053174" y="0"/>
                </a:cubicBezTo>
                <a:cubicBezTo>
                  <a:pt x="10184356" y="-35839"/>
                  <a:pt x="10287445" y="21563"/>
                  <a:pt x="10510136" y="0"/>
                </a:cubicBezTo>
                <a:cubicBezTo>
                  <a:pt x="10732827" y="-21563"/>
                  <a:pt x="10728822" y="3033"/>
                  <a:pt x="10852858" y="0"/>
                </a:cubicBezTo>
                <a:cubicBezTo>
                  <a:pt x="10976894" y="-3033"/>
                  <a:pt x="11251773" y="52575"/>
                  <a:pt x="11424061" y="0"/>
                </a:cubicBezTo>
                <a:cubicBezTo>
                  <a:pt x="11484669" y="225700"/>
                  <a:pt x="11380677" y="373317"/>
                  <a:pt x="11424061" y="640201"/>
                </a:cubicBezTo>
                <a:cubicBezTo>
                  <a:pt x="11467445" y="907085"/>
                  <a:pt x="11376281" y="915327"/>
                  <a:pt x="11424061" y="1174680"/>
                </a:cubicBezTo>
                <a:cubicBezTo>
                  <a:pt x="11471841" y="1434033"/>
                  <a:pt x="11420349" y="1421545"/>
                  <a:pt x="11424061" y="1603439"/>
                </a:cubicBezTo>
                <a:cubicBezTo>
                  <a:pt x="11427773" y="1785333"/>
                  <a:pt x="11421035" y="1972267"/>
                  <a:pt x="11424061" y="2296500"/>
                </a:cubicBezTo>
                <a:cubicBezTo>
                  <a:pt x="11427087" y="2620733"/>
                  <a:pt x="11341278" y="2714500"/>
                  <a:pt x="11424061" y="2989562"/>
                </a:cubicBezTo>
                <a:cubicBezTo>
                  <a:pt x="11506844" y="3264624"/>
                  <a:pt x="11414137" y="3212475"/>
                  <a:pt x="11424061" y="3418320"/>
                </a:cubicBezTo>
                <a:cubicBezTo>
                  <a:pt x="11433985" y="3624165"/>
                  <a:pt x="11408241" y="3786221"/>
                  <a:pt x="11424061" y="3899939"/>
                </a:cubicBezTo>
                <a:cubicBezTo>
                  <a:pt x="11439881" y="4013657"/>
                  <a:pt x="11367417" y="4351820"/>
                  <a:pt x="11424061" y="4487279"/>
                </a:cubicBezTo>
                <a:cubicBezTo>
                  <a:pt x="11480705" y="4622738"/>
                  <a:pt x="11395332" y="4933987"/>
                  <a:pt x="11424061" y="5286062"/>
                </a:cubicBezTo>
                <a:cubicBezTo>
                  <a:pt x="11330755" y="5300120"/>
                  <a:pt x="11115166" y="5269930"/>
                  <a:pt x="10967099" y="5286062"/>
                </a:cubicBezTo>
                <a:cubicBezTo>
                  <a:pt x="10819032" y="5302194"/>
                  <a:pt x="10653612" y="5262046"/>
                  <a:pt x="10395896" y="5286062"/>
                </a:cubicBezTo>
                <a:cubicBezTo>
                  <a:pt x="10138180" y="5310078"/>
                  <a:pt x="9993646" y="5244543"/>
                  <a:pt x="9824692" y="5286062"/>
                </a:cubicBezTo>
                <a:cubicBezTo>
                  <a:pt x="9655738" y="5327581"/>
                  <a:pt x="9376875" y="5227917"/>
                  <a:pt x="9139249" y="5286062"/>
                </a:cubicBezTo>
                <a:cubicBezTo>
                  <a:pt x="8901623" y="5344207"/>
                  <a:pt x="8905008" y="5265407"/>
                  <a:pt x="8796527" y="5286062"/>
                </a:cubicBezTo>
                <a:cubicBezTo>
                  <a:pt x="8688046" y="5306717"/>
                  <a:pt x="8543116" y="5266704"/>
                  <a:pt x="8453805" y="5286062"/>
                </a:cubicBezTo>
                <a:cubicBezTo>
                  <a:pt x="8364494" y="5305420"/>
                  <a:pt x="7893691" y="5268587"/>
                  <a:pt x="7654121" y="5286062"/>
                </a:cubicBezTo>
                <a:cubicBezTo>
                  <a:pt x="7414551" y="5303537"/>
                  <a:pt x="7207160" y="5239327"/>
                  <a:pt x="6854437" y="5286062"/>
                </a:cubicBezTo>
                <a:cubicBezTo>
                  <a:pt x="6501714" y="5332797"/>
                  <a:pt x="6559827" y="5220607"/>
                  <a:pt x="6283234" y="5286062"/>
                </a:cubicBezTo>
                <a:cubicBezTo>
                  <a:pt x="6006641" y="5351517"/>
                  <a:pt x="6110545" y="5262227"/>
                  <a:pt x="6054752" y="5286062"/>
                </a:cubicBezTo>
                <a:cubicBezTo>
                  <a:pt x="5998959" y="5309897"/>
                  <a:pt x="5901574" y="5275676"/>
                  <a:pt x="5826271" y="5286062"/>
                </a:cubicBezTo>
                <a:cubicBezTo>
                  <a:pt x="5750968" y="5296448"/>
                  <a:pt x="5276844" y="5215842"/>
                  <a:pt x="5026587" y="5286062"/>
                </a:cubicBezTo>
                <a:cubicBezTo>
                  <a:pt x="4776330" y="5356282"/>
                  <a:pt x="4743698" y="5260063"/>
                  <a:pt x="4569624" y="5286062"/>
                </a:cubicBezTo>
                <a:cubicBezTo>
                  <a:pt x="4395550" y="5312061"/>
                  <a:pt x="4153057" y="5191368"/>
                  <a:pt x="3769940" y="5286062"/>
                </a:cubicBezTo>
                <a:cubicBezTo>
                  <a:pt x="3386823" y="5380756"/>
                  <a:pt x="3435770" y="5255000"/>
                  <a:pt x="3198737" y="5286062"/>
                </a:cubicBezTo>
                <a:cubicBezTo>
                  <a:pt x="2961704" y="5317124"/>
                  <a:pt x="3023829" y="5280157"/>
                  <a:pt x="2970256" y="5286062"/>
                </a:cubicBezTo>
                <a:cubicBezTo>
                  <a:pt x="2916683" y="5291967"/>
                  <a:pt x="2783365" y="5258205"/>
                  <a:pt x="2627534" y="5286062"/>
                </a:cubicBezTo>
                <a:cubicBezTo>
                  <a:pt x="2471703" y="5313919"/>
                  <a:pt x="2390462" y="5254589"/>
                  <a:pt x="2170572" y="5286062"/>
                </a:cubicBezTo>
                <a:cubicBezTo>
                  <a:pt x="1950682" y="5317535"/>
                  <a:pt x="1679805" y="5243225"/>
                  <a:pt x="1485128" y="5286062"/>
                </a:cubicBezTo>
                <a:cubicBezTo>
                  <a:pt x="1290451" y="5328899"/>
                  <a:pt x="1106448" y="5269348"/>
                  <a:pt x="799684" y="5286062"/>
                </a:cubicBezTo>
                <a:cubicBezTo>
                  <a:pt x="492920" y="5302776"/>
                  <a:pt x="261967" y="5245762"/>
                  <a:pt x="0" y="5286062"/>
                </a:cubicBezTo>
                <a:cubicBezTo>
                  <a:pt x="-27408" y="5086585"/>
                  <a:pt x="3" y="4881404"/>
                  <a:pt x="0" y="4751582"/>
                </a:cubicBezTo>
                <a:cubicBezTo>
                  <a:pt x="-3" y="4621760"/>
                  <a:pt x="61140" y="4256057"/>
                  <a:pt x="0" y="4058521"/>
                </a:cubicBezTo>
                <a:cubicBezTo>
                  <a:pt x="-61140" y="3860985"/>
                  <a:pt x="14319" y="3772041"/>
                  <a:pt x="0" y="3629763"/>
                </a:cubicBezTo>
                <a:cubicBezTo>
                  <a:pt x="-14319" y="3487485"/>
                  <a:pt x="67230" y="3246725"/>
                  <a:pt x="0" y="3042422"/>
                </a:cubicBezTo>
                <a:cubicBezTo>
                  <a:pt x="-67230" y="2838119"/>
                  <a:pt x="29618" y="2673700"/>
                  <a:pt x="0" y="2349361"/>
                </a:cubicBezTo>
                <a:cubicBezTo>
                  <a:pt x="-29618" y="2025022"/>
                  <a:pt x="30632" y="1865683"/>
                  <a:pt x="0" y="1656299"/>
                </a:cubicBezTo>
                <a:cubicBezTo>
                  <a:pt x="-30632" y="1446915"/>
                  <a:pt x="19298" y="1229366"/>
                  <a:pt x="0" y="1016099"/>
                </a:cubicBezTo>
                <a:cubicBezTo>
                  <a:pt x="-19298" y="802832"/>
                  <a:pt x="83787" y="411554"/>
                  <a:pt x="0" y="0"/>
                </a:cubicBezTo>
                <a:close/>
              </a:path>
              <a:path w="11424061" h="5286062" stroke="0" extrusionOk="0">
                <a:moveTo>
                  <a:pt x="0" y="0"/>
                </a:moveTo>
                <a:cubicBezTo>
                  <a:pt x="187588" y="-42630"/>
                  <a:pt x="231765" y="6718"/>
                  <a:pt x="456962" y="0"/>
                </a:cubicBezTo>
                <a:cubicBezTo>
                  <a:pt x="682159" y="-6718"/>
                  <a:pt x="629408" y="20770"/>
                  <a:pt x="685444" y="0"/>
                </a:cubicBezTo>
                <a:cubicBezTo>
                  <a:pt x="741480" y="-20770"/>
                  <a:pt x="1199130" y="13955"/>
                  <a:pt x="1485128" y="0"/>
                </a:cubicBezTo>
                <a:cubicBezTo>
                  <a:pt x="1771126" y="-13955"/>
                  <a:pt x="1794319" y="51738"/>
                  <a:pt x="1942090" y="0"/>
                </a:cubicBezTo>
                <a:cubicBezTo>
                  <a:pt x="2089861" y="-51738"/>
                  <a:pt x="2228337" y="14378"/>
                  <a:pt x="2399053" y="0"/>
                </a:cubicBezTo>
                <a:cubicBezTo>
                  <a:pt x="2569769" y="-14378"/>
                  <a:pt x="2933423" y="40016"/>
                  <a:pt x="3198737" y="0"/>
                </a:cubicBezTo>
                <a:cubicBezTo>
                  <a:pt x="3464051" y="-40016"/>
                  <a:pt x="3463633" y="17018"/>
                  <a:pt x="3541459" y="0"/>
                </a:cubicBezTo>
                <a:cubicBezTo>
                  <a:pt x="3619285" y="-17018"/>
                  <a:pt x="4065023" y="44944"/>
                  <a:pt x="4341143" y="0"/>
                </a:cubicBezTo>
                <a:cubicBezTo>
                  <a:pt x="4617263" y="-44944"/>
                  <a:pt x="4880835" y="59529"/>
                  <a:pt x="5140827" y="0"/>
                </a:cubicBezTo>
                <a:cubicBezTo>
                  <a:pt x="5400819" y="-59529"/>
                  <a:pt x="5579830" y="51257"/>
                  <a:pt x="5712031" y="0"/>
                </a:cubicBezTo>
                <a:cubicBezTo>
                  <a:pt x="5844232" y="-51257"/>
                  <a:pt x="6283805" y="38662"/>
                  <a:pt x="6511715" y="0"/>
                </a:cubicBezTo>
                <a:cubicBezTo>
                  <a:pt x="6739625" y="-38662"/>
                  <a:pt x="6795065" y="27466"/>
                  <a:pt x="6968677" y="0"/>
                </a:cubicBezTo>
                <a:cubicBezTo>
                  <a:pt x="7142289" y="-27466"/>
                  <a:pt x="7286757" y="1709"/>
                  <a:pt x="7425640" y="0"/>
                </a:cubicBezTo>
                <a:cubicBezTo>
                  <a:pt x="7564523" y="-1709"/>
                  <a:pt x="7932187" y="71149"/>
                  <a:pt x="8111083" y="0"/>
                </a:cubicBezTo>
                <a:cubicBezTo>
                  <a:pt x="8289979" y="-71149"/>
                  <a:pt x="8439004" y="51658"/>
                  <a:pt x="8568046" y="0"/>
                </a:cubicBezTo>
                <a:cubicBezTo>
                  <a:pt x="8697088" y="-51658"/>
                  <a:pt x="9062155" y="2528"/>
                  <a:pt x="9367730" y="0"/>
                </a:cubicBezTo>
                <a:cubicBezTo>
                  <a:pt x="9673305" y="-2528"/>
                  <a:pt x="9856208" y="213"/>
                  <a:pt x="10167414" y="0"/>
                </a:cubicBezTo>
                <a:cubicBezTo>
                  <a:pt x="10478620" y="-213"/>
                  <a:pt x="10497027" y="37786"/>
                  <a:pt x="10738617" y="0"/>
                </a:cubicBezTo>
                <a:cubicBezTo>
                  <a:pt x="10980207" y="-37786"/>
                  <a:pt x="11153032" y="62006"/>
                  <a:pt x="11424061" y="0"/>
                </a:cubicBezTo>
                <a:cubicBezTo>
                  <a:pt x="11432481" y="87739"/>
                  <a:pt x="11416633" y="315940"/>
                  <a:pt x="11424061" y="428758"/>
                </a:cubicBezTo>
                <a:cubicBezTo>
                  <a:pt x="11431489" y="541576"/>
                  <a:pt x="11415317" y="786060"/>
                  <a:pt x="11424061" y="910377"/>
                </a:cubicBezTo>
                <a:cubicBezTo>
                  <a:pt x="11432805" y="1034694"/>
                  <a:pt x="11362173" y="1265362"/>
                  <a:pt x="11424061" y="1550578"/>
                </a:cubicBezTo>
                <a:cubicBezTo>
                  <a:pt x="11485949" y="1835794"/>
                  <a:pt x="11369870" y="1904260"/>
                  <a:pt x="11424061" y="2085058"/>
                </a:cubicBezTo>
                <a:cubicBezTo>
                  <a:pt x="11478252" y="2265856"/>
                  <a:pt x="11399640" y="2399623"/>
                  <a:pt x="11424061" y="2566677"/>
                </a:cubicBezTo>
                <a:cubicBezTo>
                  <a:pt x="11448482" y="2733731"/>
                  <a:pt x="11408062" y="2914015"/>
                  <a:pt x="11424061" y="3206878"/>
                </a:cubicBezTo>
                <a:cubicBezTo>
                  <a:pt x="11440060" y="3499741"/>
                  <a:pt x="11382815" y="3676023"/>
                  <a:pt x="11424061" y="3794218"/>
                </a:cubicBezTo>
                <a:cubicBezTo>
                  <a:pt x="11465307" y="3912413"/>
                  <a:pt x="11423897" y="4111583"/>
                  <a:pt x="11424061" y="4381558"/>
                </a:cubicBezTo>
                <a:cubicBezTo>
                  <a:pt x="11424225" y="4651533"/>
                  <a:pt x="11355184" y="5055251"/>
                  <a:pt x="11424061" y="5286062"/>
                </a:cubicBezTo>
                <a:cubicBezTo>
                  <a:pt x="11248476" y="5359379"/>
                  <a:pt x="10932130" y="5247687"/>
                  <a:pt x="10738617" y="5286062"/>
                </a:cubicBezTo>
                <a:cubicBezTo>
                  <a:pt x="10545104" y="5324437"/>
                  <a:pt x="10498617" y="5251281"/>
                  <a:pt x="10395896" y="5286062"/>
                </a:cubicBezTo>
                <a:cubicBezTo>
                  <a:pt x="10293175" y="5320843"/>
                  <a:pt x="9926498" y="5241218"/>
                  <a:pt x="9710452" y="5286062"/>
                </a:cubicBezTo>
                <a:cubicBezTo>
                  <a:pt x="9494406" y="5330906"/>
                  <a:pt x="9558238" y="5282080"/>
                  <a:pt x="9481971" y="5286062"/>
                </a:cubicBezTo>
                <a:cubicBezTo>
                  <a:pt x="9405704" y="5290044"/>
                  <a:pt x="9037049" y="5239748"/>
                  <a:pt x="8796527" y="5286062"/>
                </a:cubicBezTo>
                <a:cubicBezTo>
                  <a:pt x="8556005" y="5332376"/>
                  <a:pt x="8537318" y="5264897"/>
                  <a:pt x="8453805" y="5286062"/>
                </a:cubicBezTo>
                <a:cubicBezTo>
                  <a:pt x="8370292" y="5307227"/>
                  <a:pt x="8284963" y="5277590"/>
                  <a:pt x="8225324" y="5286062"/>
                </a:cubicBezTo>
                <a:cubicBezTo>
                  <a:pt x="8165685" y="5294534"/>
                  <a:pt x="8007549" y="5268488"/>
                  <a:pt x="7882602" y="5286062"/>
                </a:cubicBezTo>
                <a:cubicBezTo>
                  <a:pt x="7757655" y="5303636"/>
                  <a:pt x="7460785" y="5276880"/>
                  <a:pt x="7197158" y="5286062"/>
                </a:cubicBezTo>
                <a:cubicBezTo>
                  <a:pt x="6933531" y="5295244"/>
                  <a:pt x="6942077" y="5266534"/>
                  <a:pt x="6854437" y="5286062"/>
                </a:cubicBezTo>
                <a:cubicBezTo>
                  <a:pt x="6766797" y="5305590"/>
                  <a:pt x="6704229" y="5265715"/>
                  <a:pt x="6625955" y="5286062"/>
                </a:cubicBezTo>
                <a:cubicBezTo>
                  <a:pt x="6547681" y="5306409"/>
                  <a:pt x="6378439" y="5264419"/>
                  <a:pt x="6283234" y="5286062"/>
                </a:cubicBezTo>
                <a:cubicBezTo>
                  <a:pt x="6188029" y="5307705"/>
                  <a:pt x="5960139" y="5233334"/>
                  <a:pt x="5826271" y="5286062"/>
                </a:cubicBezTo>
                <a:cubicBezTo>
                  <a:pt x="5692403" y="5338790"/>
                  <a:pt x="5508624" y="5228355"/>
                  <a:pt x="5255068" y="5286062"/>
                </a:cubicBezTo>
                <a:cubicBezTo>
                  <a:pt x="5001512" y="5343769"/>
                  <a:pt x="5068201" y="5285332"/>
                  <a:pt x="4912346" y="5286062"/>
                </a:cubicBezTo>
                <a:cubicBezTo>
                  <a:pt x="4756491" y="5286792"/>
                  <a:pt x="4431325" y="5216602"/>
                  <a:pt x="4112662" y="5286062"/>
                </a:cubicBezTo>
                <a:cubicBezTo>
                  <a:pt x="3793999" y="5355522"/>
                  <a:pt x="3800213" y="5217637"/>
                  <a:pt x="3541459" y="5286062"/>
                </a:cubicBezTo>
                <a:cubicBezTo>
                  <a:pt x="3282705" y="5354487"/>
                  <a:pt x="2921572" y="5220915"/>
                  <a:pt x="2741775" y="5286062"/>
                </a:cubicBezTo>
                <a:cubicBezTo>
                  <a:pt x="2561978" y="5351209"/>
                  <a:pt x="2199082" y="5215192"/>
                  <a:pt x="2056331" y="5286062"/>
                </a:cubicBezTo>
                <a:cubicBezTo>
                  <a:pt x="1913580" y="5356932"/>
                  <a:pt x="1782821" y="5233419"/>
                  <a:pt x="1599369" y="5286062"/>
                </a:cubicBezTo>
                <a:cubicBezTo>
                  <a:pt x="1415917" y="5338705"/>
                  <a:pt x="1229837" y="5250995"/>
                  <a:pt x="913925" y="5286062"/>
                </a:cubicBezTo>
                <a:cubicBezTo>
                  <a:pt x="598013" y="5321129"/>
                  <a:pt x="655574" y="5266804"/>
                  <a:pt x="571203" y="5286062"/>
                </a:cubicBezTo>
                <a:cubicBezTo>
                  <a:pt x="486832" y="5305320"/>
                  <a:pt x="239332" y="5240181"/>
                  <a:pt x="0" y="5286062"/>
                </a:cubicBezTo>
                <a:cubicBezTo>
                  <a:pt x="-12373" y="5153454"/>
                  <a:pt x="16314" y="5053203"/>
                  <a:pt x="0" y="4857304"/>
                </a:cubicBezTo>
                <a:cubicBezTo>
                  <a:pt x="-16314" y="4661405"/>
                  <a:pt x="25436" y="4347764"/>
                  <a:pt x="0" y="4164242"/>
                </a:cubicBezTo>
                <a:cubicBezTo>
                  <a:pt x="-25436" y="3980720"/>
                  <a:pt x="20311" y="3828137"/>
                  <a:pt x="0" y="3524041"/>
                </a:cubicBezTo>
                <a:cubicBezTo>
                  <a:pt x="-20311" y="3219945"/>
                  <a:pt x="4237" y="3107726"/>
                  <a:pt x="0" y="2883840"/>
                </a:cubicBezTo>
                <a:cubicBezTo>
                  <a:pt x="-4237" y="2659954"/>
                  <a:pt x="65116" y="2489881"/>
                  <a:pt x="0" y="2243640"/>
                </a:cubicBezTo>
                <a:cubicBezTo>
                  <a:pt x="-65116" y="1997399"/>
                  <a:pt x="19662" y="1946356"/>
                  <a:pt x="0" y="1762021"/>
                </a:cubicBezTo>
                <a:cubicBezTo>
                  <a:pt x="-19662" y="1577686"/>
                  <a:pt x="67072" y="1212238"/>
                  <a:pt x="0" y="1068959"/>
                </a:cubicBezTo>
                <a:cubicBezTo>
                  <a:pt x="-67072" y="925680"/>
                  <a:pt x="106223" y="27458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Total volunteer hours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11,071</a:t>
            </a:r>
          </a:p>
          <a:p>
            <a:pPr>
              <a:spcBef>
                <a:spcPts val="300"/>
              </a:spcBef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Total Funds Donated or Spent by Clubs</a:t>
            </a:r>
            <a:r>
              <a:rPr lang="en-US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:  </a:t>
            </a:r>
            <a:r>
              <a:rPr lang="en-US" sz="36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$140,861</a:t>
            </a:r>
          </a:p>
          <a:p>
            <a:pPr>
              <a:spcBef>
                <a:spcPts val="300"/>
              </a:spcBef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Most community service hours</a:t>
            </a:r>
            <a:r>
              <a:rPr lang="en-US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:  </a:t>
            </a:r>
          </a:p>
          <a:p>
            <a:pPr>
              <a:spcBef>
                <a:spcPts val="300"/>
              </a:spcBef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	Altrusa International of Lake City, FL</a:t>
            </a:r>
            <a:r>
              <a:rPr lang="en-US" sz="4000" b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: 3,664</a:t>
            </a:r>
          </a:p>
          <a:p>
            <a:pPr>
              <a:spcBef>
                <a:spcPts val="300"/>
              </a:spcBef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Most community service hours per member</a:t>
            </a:r>
            <a:r>
              <a:rPr lang="en-US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:  </a:t>
            </a:r>
          </a:p>
          <a:p>
            <a:pPr>
              <a:spcBef>
                <a:spcPts val="300"/>
              </a:spcBef>
              <a:defRPr b="1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	Altrusa International of Raleigh, NC: 59.1</a:t>
            </a:r>
          </a:p>
          <a:p>
            <a:pPr>
              <a:spcBef>
                <a:spcPts val="300"/>
              </a:spcBef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Highest community service dollars</a:t>
            </a:r>
            <a:r>
              <a:rPr lang="en-US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:  </a:t>
            </a:r>
          </a:p>
          <a:p>
            <a:pPr>
              <a:spcBef>
                <a:spcPts val="300"/>
              </a:spcBef>
              <a:defRPr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Lake City, FL</a:t>
            </a:r>
            <a:r>
              <a:rPr lang="en-US" sz="4000" b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: $27,269</a:t>
            </a:r>
          </a:p>
        </p:txBody>
      </p:sp>
    </p:spTree>
    <p:extLst>
      <p:ext uri="{BB962C8B-B14F-4D97-AF65-F5344CB8AC3E}">
        <p14:creationId xmlns:p14="http://schemas.microsoft.com/office/powerpoint/2010/main" val="668193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309A-D06A-4158-9E6C-0F52EC6B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942" y="771896"/>
            <a:ext cx="9068444" cy="496269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8000" b="1" i="1" dirty="0">
                <a:solidFill>
                  <a:srgbClr val="0033CC"/>
                </a:solidFill>
                <a:latin typeface="Eras Medium ITC" panose="020B0602030504020804" pitchFamily="34" charset="0"/>
                <a:cs typeface="Aharoni" panose="02010803020104030203" pitchFamily="2" charset="-79"/>
              </a:rPr>
              <a:t>Congratulations to our Community Service Recognition Recipients!</a:t>
            </a:r>
          </a:p>
        </p:txBody>
      </p:sp>
    </p:spTree>
    <p:extLst>
      <p:ext uri="{BB962C8B-B14F-4D97-AF65-F5344CB8AC3E}">
        <p14:creationId xmlns:p14="http://schemas.microsoft.com/office/powerpoint/2010/main" val="3913352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48030-3EFC-471D-A92D-4E7538A68071}"/>
              </a:ext>
            </a:extLst>
          </p:cNvPr>
          <p:cNvSpPr txBox="1"/>
          <p:nvPr/>
        </p:nvSpPr>
        <p:spPr>
          <a:xfrm>
            <a:off x="403760" y="2294180"/>
            <a:ext cx="7897091" cy="3431709"/>
          </a:xfrm>
          <a:custGeom>
            <a:avLst/>
            <a:gdLst>
              <a:gd name="csX0" fmla="*/ 0 w 7897091"/>
              <a:gd name="csY0" fmla="*/ 0 h 3431709"/>
              <a:gd name="csX1" fmla="*/ 485107 w 7897091"/>
              <a:gd name="csY1" fmla="*/ 0 h 3431709"/>
              <a:gd name="csX2" fmla="*/ 812272 w 7897091"/>
              <a:gd name="csY2" fmla="*/ 0 h 3431709"/>
              <a:gd name="csX3" fmla="*/ 1534292 w 7897091"/>
              <a:gd name="csY3" fmla="*/ 0 h 3431709"/>
              <a:gd name="csX4" fmla="*/ 2019399 w 7897091"/>
              <a:gd name="csY4" fmla="*/ 0 h 3431709"/>
              <a:gd name="csX5" fmla="*/ 2504506 w 7897091"/>
              <a:gd name="csY5" fmla="*/ 0 h 3431709"/>
              <a:gd name="csX6" fmla="*/ 3226526 w 7897091"/>
              <a:gd name="csY6" fmla="*/ 0 h 3431709"/>
              <a:gd name="csX7" fmla="*/ 3632662 w 7897091"/>
              <a:gd name="csY7" fmla="*/ 0 h 3431709"/>
              <a:gd name="csX8" fmla="*/ 4354682 w 7897091"/>
              <a:gd name="csY8" fmla="*/ 0 h 3431709"/>
              <a:gd name="csX9" fmla="*/ 5076701 w 7897091"/>
              <a:gd name="csY9" fmla="*/ 0 h 3431709"/>
              <a:gd name="csX10" fmla="*/ 5640779 w 7897091"/>
              <a:gd name="csY10" fmla="*/ 0 h 3431709"/>
              <a:gd name="csX11" fmla="*/ 6362799 w 7897091"/>
              <a:gd name="csY11" fmla="*/ 0 h 3431709"/>
              <a:gd name="csX12" fmla="*/ 6847906 w 7897091"/>
              <a:gd name="csY12" fmla="*/ 0 h 3431709"/>
              <a:gd name="csX13" fmla="*/ 7333013 w 7897091"/>
              <a:gd name="csY13" fmla="*/ 0 h 3431709"/>
              <a:gd name="csX14" fmla="*/ 7897091 w 7897091"/>
              <a:gd name="csY14" fmla="*/ 0 h 3431709"/>
              <a:gd name="csX15" fmla="*/ 7897091 w 7897091"/>
              <a:gd name="csY15" fmla="*/ 537634 h 3431709"/>
              <a:gd name="csX16" fmla="*/ 7897091 w 7897091"/>
              <a:gd name="csY16" fmla="*/ 1109586 h 3431709"/>
              <a:gd name="csX17" fmla="*/ 7897091 w 7897091"/>
              <a:gd name="csY17" fmla="*/ 1715855 h 3431709"/>
              <a:gd name="csX18" fmla="*/ 7897091 w 7897091"/>
              <a:gd name="csY18" fmla="*/ 2322123 h 3431709"/>
              <a:gd name="csX19" fmla="*/ 7897091 w 7897091"/>
              <a:gd name="csY19" fmla="*/ 2928392 h 3431709"/>
              <a:gd name="csX20" fmla="*/ 7897091 w 7897091"/>
              <a:gd name="csY20" fmla="*/ 3431709 h 3431709"/>
              <a:gd name="csX21" fmla="*/ 7490955 w 7897091"/>
              <a:gd name="csY21" fmla="*/ 3431709 h 3431709"/>
              <a:gd name="csX22" fmla="*/ 6926877 w 7897091"/>
              <a:gd name="csY22" fmla="*/ 3431709 h 3431709"/>
              <a:gd name="csX23" fmla="*/ 6520741 w 7897091"/>
              <a:gd name="csY23" fmla="*/ 3431709 h 3431709"/>
              <a:gd name="csX24" fmla="*/ 5956663 w 7897091"/>
              <a:gd name="csY24" fmla="*/ 3431709 h 3431709"/>
              <a:gd name="csX25" fmla="*/ 5629498 w 7897091"/>
              <a:gd name="csY25" fmla="*/ 3431709 h 3431709"/>
              <a:gd name="csX26" fmla="*/ 5302333 w 7897091"/>
              <a:gd name="csY26" fmla="*/ 3431709 h 3431709"/>
              <a:gd name="csX27" fmla="*/ 4738255 w 7897091"/>
              <a:gd name="csY27" fmla="*/ 3431709 h 3431709"/>
              <a:gd name="csX28" fmla="*/ 4332118 w 7897091"/>
              <a:gd name="csY28" fmla="*/ 3431709 h 3431709"/>
              <a:gd name="csX29" fmla="*/ 3689070 w 7897091"/>
              <a:gd name="csY29" fmla="*/ 3431709 h 3431709"/>
              <a:gd name="csX30" fmla="*/ 3282934 w 7897091"/>
              <a:gd name="csY30" fmla="*/ 3431709 h 3431709"/>
              <a:gd name="csX31" fmla="*/ 2639885 w 7897091"/>
              <a:gd name="csY31" fmla="*/ 3431709 h 3431709"/>
              <a:gd name="csX32" fmla="*/ 2312720 w 7897091"/>
              <a:gd name="csY32" fmla="*/ 3431709 h 3431709"/>
              <a:gd name="csX33" fmla="*/ 1669671 w 7897091"/>
              <a:gd name="csY33" fmla="*/ 3431709 h 3431709"/>
              <a:gd name="csX34" fmla="*/ 1263535 w 7897091"/>
              <a:gd name="csY34" fmla="*/ 3431709 h 3431709"/>
              <a:gd name="csX35" fmla="*/ 936369 w 7897091"/>
              <a:gd name="csY35" fmla="*/ 3431709 h 3431709"/>
              <a:gd name="csX36" fmla="*/ 530233 w 7897091"/>
              <a:gd name="csY36" fmla="*/ 3431709 h 3431709"/>
              <a:gd name="csX37" fmla="*/ 0 w 7897091"/>
              <a:gd name="csY37" fmla="*/ 3431709 h 3431709"/>
              <a:gd name="csX38" fmla="*/ 0 w 7897091"/>
              <a:gd name="csY38" fmla="*/ 2928392 h 3431709"/>
              <a:gd name="csX39" fmla="*/ 0 w 7897091"/>
              <a:gd name="csY39" fmla="*/ 2459391 h 3431709"/>
              <a:gd name="csX40" fmla="*/ 0 w 7897091"/>
              <a:gd name="csY40" fmla="*/ 1990391 h 3431709"/>
              <a:gd name="csX41" fmla="*/ 0 w 7897091"/>
              <a:gd name="csY41" fmla="*/ 1384123 h 3431709"/>
              <a:gd name="csX42" fmla="*/ 0 w 7897091"/>
              <a:gd name="csY42" fmla="*/ 915122 h 3431709"/>
              <a:gd name="csX43" fmla="*/ 0 w 7897091"/>
              <a:gd name="csY43" fmla="*/ 0 h 343170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</a:cxnLst>
            <a:rect l="l" t="t" r="r" b="b"/>
            <a:pathLst>
              <a:path w="7897091" h="3431709" extrusionOk="0">
                <a:moveTo>
                  <a:pt x="0" y="0"/>
                </a:moveTo>
                <a:cubicBezTo>
                  <a:pt x="190400" y="-28013"/>
                  <a:pt x="260494" y="26881"/>
                  <a:pt x="485107" y="0"/>
                </a:cubicBezTo>
                <a:cubicBezTo>
                  <a:pt x="709720" y="-26881"/>
                  <a:pt x="726277" y="15393"/>
                  <a:pt x="812272" y="0"/>
                </a:cubicBezTo>
                <a:cubicBezTo>
                  <a:pt x="898267" y="-15393"/>
                  <a:pt x="1343620" y="51262"/>
                  <a:pt x="1534292" y="0"/>
                </a:cubicBezTo>
                <a:cubicBezTo>
                  <a:pt x="1724964" y="-51262"/>
                  <a:pt x="1921348" y="36863"/>
                  <a:pt x="2019399" y="0"/>
                </a:cubicBezTo>
                <a:cubicBezTo>
                  <a:pt x="2117450" y="-36863"/>
                  <a:pt x="2288177" y="19239"/>
                  <a:pt x="2504506" y="0"/>
                </a:cubicBezTo>
                <a:cubicBezTo>
                  <a:pt x="2720835" y="-19239"/>
                  <a:pt x="2867609" y="81780"/>
                  <a:pt x="3226526" y="0"/>
                </a:cubicBezTo>
                <a:cubicBezTo>
                  <a:pt x="3585443" y="-81780"/>
                  <a:pt x="3489358" y="15465"/>
                  <a:pt x="3632662" y="0"/>
                </a:cubicBezTo>
                <a:cubicBezTo>
                  <a:pt x="3775966" y="-15465"/>
                  <a:pt x="4066646" y="21999"/>
                  <a:pt x="4354682" y="0"/>
                </a:cubicBezTo>
                <a:cubicBezTo>
                  <a:pt x="4642718" y="-21999"/>
                  <a:pt x="4808747" y="43268"/>
                  <a:pt x="5076701" y="0"/>
                </a:cubicBezTo>
                <a:cubicBezTo>
                  <a:pt x="5344655" y="-43268"/>
                  <a:pt x="5475227" y="41218"/>
                  <a:pt x="5640779" y="0"/>
                </a:cubicBezTo>
                <a:cubicBezTo>
                  <a:pt x="5806331" y="-41218"/>
                  <a:pt x="6060393" y="32419"/>
                  <a:pt x="6362799" y="0"/>
                </a:cubicBezTo>
                <a:cubicBezTo>
                  <a:pt x="6665205" y="-32419"/>
                  <a:pt x="6686370" y="6024"/>
                  <a:pt x="6847906" y="0"/>
                </a:cubicBezTo>
                <a:cubicBezTo>
                  <a:pt x="7009442" y="-6024"/>
                  <a:pt x="7128921" y="43307"/>
                  <a:pt x="7333013" y="0"/>
                </a:cubicBezTo>
                <a:cubicBezTo>
                  <a:pt x="7537105" y="-43307"/>
                  <a:pt x="7686405" y="60278"/>
                  <a:pt x="7897091" y="0"/>
                </a:cubicBezTo>
                <a:cubicBezTo>
                  <a:pt x="7898985" y="173815"/>
                  <a:pt x="7835854" y="372365"/>
                  <a:pt x="7897091" y="537634"/>
                </a:cubicBezTo>
                <a:cubicBezTo>
                  <a:pt x="7958328" y="702903"/>
                  <a:pt x="7857626" y="850403"/>
                  <a:pt x="7897091" y="1109586"/>
                </a:cubicBezTo>
                <a:cubicBezTo>
                  <a:pt x="7936556" y="1368769"/>
                  <a:pt x="7830044" y="1470918"/>
                  <a:pt x="7897091" y="1715855"/>
                </a:cubicBezTo>
                <a:cubicBezTo>
                  <a:pt x="7964138" y="1960792"/>
                  <a:pt x="7838302" y="2160172"/>
                  <a:pt x="7897091" y="2322123"/>
                </a:cubicBezTo>
                <a:cubicBezTo>
                  <a:pt x="7955880" y="2484074"/>
                  <a:pt x="7876739" y="2686864"/>
                  <a:pt x="7897091" y="2928392"/>
                </a:cubicBezTo>
                <a:cubicBezTo>
                  <a:pt x="7917443" y="3169920"/>
                  <a:pt x="7894872" y="3211398"/>
                  <a:pt x="7897091" y="3431709"/>
                </a:cubicBezTo>
                <a:cubicBezTo>
                  <a:pt x="7761050" y="3476161"/>
                  <a:pt x="7599898" y="3397495"/>
                  <a:pt x="7490955" y="3431709"/>
                </a:cubicBezTo>
                <a:cubicBezTo>
                  <a:pt x="7382012" y="3465923"/>
                  <a:pt x="7190409" y="3383083"/>
                  <a:pt x="6926877" y="3431709"/>
                </a:cubicBezTo>
                <a:cubicBezTo>
                  <a:pt x="6663345" y="3480335"/>
                  <a:pt x="6682771" y="3393767"/>
                  <a:pt x="6520741" y="3431709"/>
                </a:cubicBezTo>
                <a:cubicBezTo>
                  <a:pt x="6358711" y="3469651"/>
                  <a:pt x="6098995" y="3379615"/>
                  <a:pt x="5956663" y="3431709"/>
                </a:cubicBezTo>
                <a:cubicBezTo>
                  <a:pt x="5814331" y="3483803"/>
                  <a:pt x="5725557" y="3405119"/>
                  <a:pt x="5629498" y="3431709"/>
                </a:cubicBezTo>
                <a:cubicBezTo>
                  <a:pt x="5533439" y="3458299"/>
                  <a:pt x="5461453" y="3396110"/>
                  <a:pt x="5302333" y="3431709"/>
                </a:cubicBezTo>
                <a:cubicBezTo>
                  <a:pt x="5143214" y="3467308"/>
                  <a:pt x="4893341" y="3430415"/>
                  <a:pt x="4738255" y="3431709"/>
                </a:cubicBezTo>
                <a:cubicBezTo>
                  <a:pt x="4583169" y="3433003"/>
                  <a:pt x="4443307" y="3423524"/>
                  <a:pt x="4332118" y="3431709"/>
                </a:cubicBezTo>
                <a:cubicBezTo>
                  <a:pt x="4220929" y="3439894"/>
                  <a:pt x="3893211" y="3364300"/>
                  <a:pt x="3689070" y="3431709"/>
                </a:cubicBezTo>
                <a:cubicBezTo>
                  <a:pt x="3484929" y="3499118"/>
                  <a:pt x="3467974" y="3390005"/>
                  <a:pt x="3282934" y="3431709"/>
                </a:cubicBezTo>
                <a:cubicBezTo>
                  <a:pt x="3097894" y="3473413"/>
                  <a:pt x="2834588" y="3372558"/>
                  <a:pt x="2639885" y="3431709"/>
                </a:cubicBezTo>
                <a:cubicBezTo>
                  <a:pt x="2445182" y="3490860"/>
                  <a:pt x="2386663" y="3410457"/>
                  <a:pt x="2312720" y="3431709"/>
                </a:cubicBezTo>
                <a:cubicBezTo>
                  <a:pt x="2238777" y="3452961"/>
                  <a:pt x="1893313" y="3367944"/>
                  <a:pt x="1669671" y="3431709"/>
                </a:cubicBezTo>
                <a:cubicBezTo>
                  <a:pt x="1446029" y="3495474"/>
                  <a:pt x="1352131" y="3404387"/>
                  <a:pt x="1263535" y="3431709"/>
                </a:cubicBezTo>
                <a:cubicBezTo>
                  <a:pt x="1174939" y="3459031"/>
                  <a:pt x="1094079" y="3428713"/>
                  <a:pt x="936369" y="3431709"/>
                </a:cubicBezTo>
                <a:cubicBezTo>
                  <a:pt x="778659" y="3434705"/>
                  <a:pt x="624429" y="3385172"/>
                  <a:pt x="530233" y="3431709"/>
                </a:cubicBezTo>
                <a:cubicBezTo>
                  <a:pt x="436037" y="3478246"/>
                  <a:pt x="260233" y="3430060"/>
                  <a:pt x="0" y="3431709"/>
                </a:cubicBezTo>
                <a:cubicBezTo>
                  <a:pt x="-35288" y="3213861"/>
                  <a:pt x="39422" y="3112447"/>
                  <a:pt x="0" y="2928392"/>
                </a:cubicBezTo>
                <a:cubicBezTo>
                  <a:pt x="-39422" y="2744337"/>
                  <a:pt x="42308" y="2576719"/>
                  <a:pt x="0" y="2459391"/>
                </a:cubicBezTo>
                <a:cubicBezTo>
                  <a:pt x="-42308" y="2342063"/>
                  <a:pt x="39796" y="2204526"/>
                  <a:pt x="0" y="1990391"/>
                </a:cubicBezTo>
                <a:cubicBezTo>
                  <a:pt x="-39796" y="1776256"/>
                  <a:pt x="68316" y="1623167"/>
                  <a:pt x="0" y="1384123"/>
                </a:cubicBezTo>
                <a:cubicBezTo>
                  <a:pt x="-68316" y="1145079"/>
                  <a:pt x="16830" y="1083925"/>
                  <a:pt x="0" y="915122"/>
                </a:cubicBezTo>
                <a:cubicBezTo>
                  <a:pt x="-16830" y="746319"/>
                  <a:pt x="84278" y="252129"/>
                  <a:pt x="0" y="0"/>
                </a:cubicBezTo>
                <a:close/>
              </a:path>
            </a:pathLst>
          </a:custGeom>
          <a:noFill/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defRPr sz="1600" b="1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Greatest Percentage Membership Net Gain: </a:t>
            </a:r>
          </a:p>
          <a:p>
            <a:pPr>
              <a:lnSpc>
                <a:spcPct val="150000"/>
              </a:lnSpc>
              <a:spcBef>
                <a:spcPts val="300"/>
              </a:spcBef>
              <a:defRPr sz="1600" b="1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</a:t>
            </a:r>
            <a:r>
              <a:rPr lang="en-US" sz="4800" dirty="0">
                <a:solidFill>
                  <a:srgbClr val="0033CC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From </a:t>
            </a:r>
            <a:r>
              <a:rPr lang="en-US" sz="4400" dirty="0">
                <a:solidFill>
                  <a:srgbClr val="0033CC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February 1, 2025</a:t>
            </a:r>
          </a:p>
          <a:p>
            <a:pPr>
              <a:spcBef>
                <a:spcPts val="300"/>
              </a:spcBef>
              <a:defRPr sz="1600" b="1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dirty="0">
                <a:solidFill>
                  <a:srgbClr val="0033CC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	Through January 31, 2026</a:t>
            </a:r>
          </a:p>
        </p:txBody>
      </p:sp>
      <p:pic>
        <p:nvPicPr>
          <p:cNvPr id="6" name="Price68" descr="Price68">
            <a:extLst>
              <a:ext uri="{FF2B5EF4-FFF2-40B4-BE49-F238E27FC236}">
                <a16:creationId xmlns:a16="http://schemas.microsoft.com/office/drawing/2014/main" id="{AEB33369-B061-484C-AA35-8C1CDB824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3" t="9327" r="12851" b="15898"/>
          <a:stretch/>
        </p:blipFill>
        <p:spPr>
          <a:xfrm>
            <a:off x="8455232" y="1936028"/>
            <a:ext cx="3333008" cy="4148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C4F36B-F8D7-1EA0-AB4A-8BBFEBDAB2DD}"/>
              </a:ext>
            </a:extLst>
          </p:cNvPr>
          <p:cNvSpPr/>
          <p:nvPr/>
        </p:nvSpPr>
        <p:spPr>
          <a:xfrm>
            <a:off x="403761" y="344384"/>
            <a:ext cx="11483439" cy="1094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Myrtice H. Price Membership Award </a:t>
            </a:r>
          </a:p>
        </p:txBody>
      </p:sp>
    </p:spTree>
    <p:extLst>
      <p:ext uri="{BB962C8B-B14F-4D97-AF65-F5344CB8AC3E}">
        <p14:creationId xmlns:p14="http://schemas.microsoft.com/office/powerpoint/2010/main" val="3562357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4797A-814C-4F36-A8B4-B2D931FEF00E}"/>
              </a:ext>
            </a:extLst>
          </p:cNvPr>
          <p:cNvSpPr txBox="1"/>
          <p:nvPr/>
        </p:nvSpPr>
        <p:spPr>
          <a:xfrm>
            <a:off x="625548" y="519619"/>
            <a:ext cx="10940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Greatest Percentage Net 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B444E-0EA9-4E79-8143-C94592AD66EE}"/>
              </a:ext>
            </a:extLst>
          </p:cNvPr>
          <p:cNvSpPr txBox="1"/>
          <p:nvPr/>
        </p:nvSpPr>
        <p:spPr>
          <a:xfrm>
            <a:off x="461536" y="1442949"/>
            <a:ext cx="9698464" cy="5262979"/>
          </a:xfrm>
          <a:custGeom>
            <a:avLst/>
            <a:gdLst>
              <a:gd name="csX0" fmla="*/ 0 w 9698464"/>
              <a:gd name="csY0" fmla="*/ 0 h 5262979"/>
              <a:gd name="csX1" fmla="*/ 667483 w 9698464"/>
              <a:gd name="csY1" fmla="*/ 0 h 5262979"/>
              <a:gd name="csX2" fmla="*/ 1237980 w 9698464"/>
              <a:gd name="csY2" fmla="*/ 0 h 5262979"/>
              <a:gd name="csX3" fmla="*/ 1905463 w 9698464"/>
              <a:gd name="csY3" fmla="*/ 0 h 5262979"/>
              <a:gd name="csX4" fmla="*/ 2475961 w 9698464"/>
              <a:gd name="csY4" fmla="*/ 0 h 5262979"/>
              <a:gd name="csX5" fmla="*/ 3046459 w 9698464"/>
              <a:gd name="csY5" fmla="*/ 0 h 5262979"/>
              <a:gd name="csX6" fmla="*/ 3616957 w 9698464"/>
              <a:gd name="csY6" fmla="*/ 0 h 5262979"/>
              <a:gd name="csX7" fmla="*/ 3896501 w 9698464"/>
              <a:gd name="csY7" fmla="*/ 0 h 5262979"/>
              <a:gd name="csX8" fmla="*/ 4563983 w 9698464"/>
              <a:gd name="csY8" fmla="*/ 0 h 5262979"/>
              <a:gd name="csX9" fmla="*/ 4843527 w 9698464"/>
              <a:gd name="csY9" fmla="*/ 0 h 5262979"/>
              <a:gd name="csX10" fmla="*/ 5414025 w 9698464"/>
              <a:gd name="csY10" fmla="*/ 0 h 5262979"/>
              <a:gd name="csX11" fmla="*/ 6178492 w 9698464"/>
              <a:gd name="csY11" fmla="*/ 0 h 5262979"/>
              <a:gd name="csX12" fmla="*/ 6942959 w 9698464"/>
              <a:gd name="csY12" fmla="*/ 0 h 5262979"/>
              <a:gd name="csX13" fmla="*/ 7610442 w 9698464"/>
              <a:gd name="csY13" fmla="*/ 0 h 5262979"/>
              <a:gd name="csX14" fmla="*/ 8083955 w 9698464"/>
              <a:gd name="csY14" fmla="*/ 0 h 5262979"/>
              <a:gd name="csX15" fmla="*/ 8363499 w 9698464"/>
              <a:gd name="csY15" fmla="*/ 0 h 5262979"/>
              <a:gd name="csX16" fmla="*/ 8837012 w 9698464"/>
              <a:gd name="csY16" fmla="*/ 0 h 5262979"/>
              <a:gd name="csX17" fmla="*/ 9698464 w 9698464"/>
              <a:gd name="csY17" fmla="*/ 0 h 5262979"/>
              <a:gd name="csX18" fmla="*/ 9698464 w 9698464"/>
              <a:gd name="csY18" fmla="*/ 690035 h 5262979"/>
              <a:gd name="csX19" fmla="*/ 9698464 w 9698464"/>
              <a:gd name="csY19" fmla="*/ 1380070 h 5262979"/>
              <a:gd name="csX20" fmla="*/ 9698464 w 9698464"/>
              <a:gd name="csY20" fmla="*/ 1859586 h 5262979"/>
              <a:gd name="csX21" fmla="*/ 9698464 w 9698464"/>
              <a:gd name="csY21" fmla="*/ 2549621 h 5262979"/>
              <a:gd name="csX22" fmla="*/ 9698464 w 9698464"/>
              <a:gd name="csY22" fmla="*/ 3029137 h 5262979"/>
              <a:gd name="csX23" fmla="*/ 9698464 w 9698464"/>
              <a:gd name="csY23" fmla="*/ 3666542 h 5262979"/>
              <a:gd name="csX24" fmla="*/ 9698464 w 9698464"/>
              <a:gd name="csY24" fmla="*/ 4356577 h 5262979"/>
              <a:gd name="csX25" fmla="*/ 9698464 w 9698464"/>
              <a:gd name="csY25" fmla="*/ 5262979 h 5262979"/>
              <a:gd name="csX26" fmla="*/ 8933997 w 9698464"/>
              <a:gd name="csY26" fmla="*/ 5262979 h 5262979"/>
              <a:gd name="csX27" fmla="*/ 8654453 w 9698464"/>
              <a:gd name="csY27" fmla="*/ 5262979 h 5262979"/>
              <a:gd name="csX28" fmla="*/ 7889986 w 9698464"/>
              <a:gd name="csY28" fmla="*/ 5262979 h 5262979"/>
              <a:gd name="csX29" fmla="*/ 7416472 w 9698464"/>
              <a:gd name="csY29" fmla="*/ 5262979 h 5262979"/>
              <a:gd name="csX30" fmla="*/ 6845975 w 9698464"/>
              <a:gd name="csY30" fmla="*/ 5262979 h 5262979"/>
              <a:gd name="csX31" fmla="*/ 6469446 w 9698464"/>
              <a:gd name="csY31" fmla="*/ 5262979 h 5262979"/>
              <a:gd name="csX32" fmla="*/ 5801963 w 9698464"/>
              <a:gd name="csY32" fmla="*/ 5262979 h 5262979"/>
              <a:gd name="csX33" fmla="*/ 5037496 w 9698464"/>
              <a:gd name="csY33" fmla="*/ 5262979 h 5262979"/>
              <a:gd name="csX34" fmla="*/ 4563983 w 9698464"/>
              <a:gd name="csY34" fmla="*/ 5262979 h 5262979"/>
              <a:gd name="csX35" fmla="*/ 3799516 w 9698464"/>
              <a:gd name="csY35" fmla="*/ 5262979 h 5262979"/>
              <a:gd name="csX36" fmla="*/ 3229018 w 9698464"/>
              <a:gd name="csY36" fmla="*/ 5262979 h 5262979"/>
              <a:gd name="csX37" fmla="*/ 2464551 w 9698464"/>
              <a:gd name="csY37" fmla="*/ 5262979 h 5262979"/>
              <a:gd name="csX38" fmla="*/ 1700084 w 9698464"/>
              <a:gd name="csY38" fmla="*/ 5262979 h 5262979"/>
              <a:gd name="csX39" fmla="*/ 1323555 w 9698464"/>
              <a:gd name="csY39" fmla="*/ 5262979 h 5262979"/>
              <a:gd name="csX40" fmla="*/ 850042 w 9698464"/>
              <a:gd name="csY40" fmla="*/ 5262979 h 5262979"/>
              <a:gd name="csX41" fmla="*/ 0 w 9698464"/>
              <a:gd name="csY41" fmla="*/ 5262979 h 5262979"/>
              <a:gd name="csX42" fmla="*/ 0 w 9698464"/>
              <a:gd name="csY42" fmla="*/ 4678204 h 5262979"/>
              <a:gd name="csX43" fmla="*/ 0 w 9698464"/>
              <a:gd name="csY43" fmla="*/ 4251317 h 5262979"/>
              <a:gd name="csX44" fmla="*/ 0 w 9698464"/>
              <a:gd name="csY44" fmla="*/ 3824431 h 5262979"/>
              <a:gd name="csX45" fmla="*/ 0 w 9698464"/>
              <a:gd name="csY45" fmla="*/ 3134396 h 5262979"/>
              <a:gd name="csX46" fmla="*/ 0 w 9698464"/>
              <a:gd name="csY46" fmla="*/ 2602251 h 5262979"/>
              <a:gd name="csX47" fmla="*/ 0 w 9698464"/>
              <a:gd name="csY47" fmla="*/ 1912216 h 5262979"/>
              <a:gd name="csX48" fmla="*/ 0 w 9698464"/>
              <a:gd name="csY48" fmla="*/ 1380070 h 5262979"/>
              <a:gd name="csX49" fmla="*/ 0 w 9698464"/>
              <a:gd name="csY49" fmla="*/ 742665 h 5262979"/>
              <a:gd name="csX50" fmla="*/ 0 w 9698464"/>
              <a:gd name="csY50" fmla="*/ 0 h 52629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9698464" h="5262979" fill="none" extrusionOk="0">
                <a:moveTo>
                  <a:pt x="0" y="0"/>
                </a:moveTo>
                <a:cubicBezTo>
                  <a:pt x="198240" y="-40766"/>
                  <a:pt x="376343" y="63343"/>
                  <a:pt x="667483" y="0"/>
                </a:cubicBezTo>
                <a:cubicBezTo>
                  <a:pt x="958623" y="-63343"/>
                  <a:pt x="1087506" y="68202"/>
                  <a:pt x="1237980" y="0"/>
                </a:cubicBezTo>
                <a:cubicBezTo>
                  <a:pt x="1388454" y="-68202"/>
                  <a:pt x="1674984" y="53694"/>
                  <a:pt x="1905463" y="0"/>
                </a:cubicBezTo>
                <a:cubicBezTo>
                  <a:pt x="2135942" y="-53694"/>
                  <a:pt x="2311135" y="55665"/>
                  <a:pt x="2475961" y="0"/>
                </a:cubicBezTo>
                <a:cubicBezTo>
                  <a:pt x="2640787" y="-55665"/>
                  <a:pt x="2838632" y="48501"/>
                  <a:pt x="3046459" y="0"/>
                </a:cubicBezTo>
                <a:cubicBezTo>
                  <a:pt x="3254286" y="-48501"/>
                  <a:pt x="3404728" y="14793"/>
                  <a:pt x="3616957" y="0"/>
                </a:cubicBezTo>
                <a:cubicBezTo>
                  <a:pt x="3829186" y="-14793"/>
                  <a:pt x="3801065" y="19050"/>
                  <a:pt x="3896501" y="0"/>
                </a:cubicBezTo>
                <a:cubicBezTo>
                  <a:pt x="3991937" y="-19050"/>
                  <a:pt x="4342808" y="65913"/>
                  <a:pt x="4563983" y="0"/>
                </a:cubicBezTo>
                <a:cubicBezTo>
                  <a:pt x="4785158" y="-65913"/>
                  <a:pt x="4724407" y="15559"/>
                  <a:pt x="4843527" y="0"/>
                </a:cubicBezTo>
                <a:cubicBezTo>
                  <a:pt x="4962647" y="-15559"/>
                  <a:pt x="5163718" y="32626"/>
                  <a:pt x="5414025" y="0"/>
                </a:cubicBezTo>
                <a:cubicBezTo>
                  <a:pt x="5664332" y="-32626"/>
                  <a:pt x="5886992" y="20671"/>
                  <a:pt x="6178492" y="0"/>
                </a:cubicBezTo>
                <a:cubicBezTo>
                  <a:pt x="6469992" y="-20671"/>
                  <a:pt x="6677892" y="59466"/>
                  <a:pt x="6942959" y="0"/>
                </a:cubicBezTo>
                <a:cubicBezTo>
                  <a:pt x="7208026" y="-59466"/>
                  <a:pt x="7300672" y="13304"/>
                  <a:pt x="7610442" y="0"/>
                </a:cubicBezTo>
                <a:cubicBezTo>
                  <a:pt x="7920212" y="-13304"/>
                  <a:pt x="7914961" y="54763"/>
                  <a:pt x="8083955" y="0"/>
                </a:cubicBezTo>
                <a:cubicBezTo>
                  <a:pt x="8252949" y="-54763"/>
                  <a:pt x="8228615" y="14213"/>
                  <a:pt x="8363499" y="0"/>
                </a:cubicBezTo>
                <a:cubicBezTo>
                  <a:pt x="8498383" y="-14213"/>
                  <a:pt x="8661580" y="10166"/>
                  <a:pt x="8837012" y="0"/>
                </a:cubicBezTo>
                <a:cubicBezTo>
                  <a:pt x="9012444" y="-10166"/>
                  <a:pt x="9386720" y="1886"/>
                  <a:pt x="9698464" y="0"/>
                </a:cubicBezTo>
                <a:cubicBezTo>
                  <a:pt x="9746234" y="209711"/>
                  <a:pt x="9694324" y="402954"/>
                  <a:pt x="9698464" y="690035"/>
                </a:cubicBezTo>
                <a:cubicBezTo>
                  <a:pt x="9702604" y="977117"/>
                  <a:pt x="9667770" y="1183877"/>
                  <a:pt x="9698464" y="1380070"/>
                </a:cubicBezTo>
                <a:cubicBezTo>
                  <a:pt x="9729158" y="1576263"/>
                  <a:pt x="9690750" y="1721120"/>
                  <a:pt x="9698464" y="1859586"/>
                </a:cubicBezTo>
                <a:cubicBezTo>
                  <a:pt x="9706178" y="1998052"/>
                  <a:pt x="9653535" y="2223868"/>
                  <a:pt x="9698464" y="2549621"/>
                </a:cubicBezTo>
                <a:cubicBezTo>
                  <a:pt x="9743393" y="2875375"/>
                  <a:pt x="9691082" y="2887061"/>
                  <a:pt x="9698464" y="3029137"/>
                </a:cubicBezTo>
                <a:cubicBezTo>
                  <a:pt x="9705846" y="3171213"/>
                  <a:pt x="9676430" y="3498911"/>
                  <a:pt x="9698464" y="3666542"/>
                </a:cubicBezTo>
                <a:cubicBezTo>
                  <a:pt x="9720498" y="3834173"/>
                  <a:pt x="9659907" y="4095639"/>
                  <a:pt x="9698464" y="4356577"/>
                </a:cubicBezTo>
                <a:cubicBezTo>
                  <a:pt x="9737021" y="4617515"/>
                  <a:pt x="9697738" y="4938427"/>
                  <a:pt x="9698464" y="5262979"/>
                </a:cubicBezTo>
                <a:cubicBezTo>
                  <a:pt x="9527729" y="5343627"/>
                  <a:pt x="9309745" y="5189663"/>
                  <a:pt x="8933997" y="5262979"/>
                </a:cubicBezTo>
                <a:cubicBezTo>
                  <a:pt x="8558249" y="5336295"/>
                  <a:pt x="8746521" y="5258196"/>
                  <a:pt x="8654453" y="5262979"/>
                </a:cubicBezTo>
                <a:cubicBezTo>
                  <a:pt x="8562385" y="5267762"/>
                  <a:pt x="8230772" y="5246405"/>
                  <a:pt x="7889986" y="5262979"/>
                </a:cubicBezTo>
                <a:cubicBezTo>
                  <a:pt x="7549200" y="5279553"/>
                  <a:pt x="7599656" y="5239397"/>
                  <a:pt x="7416472" y="5262979"/>
                </a:cubicBezTo>
                <a:cubicBezTo>
                  <a:pt x="7233288" y="5286561"/>
                  <a:pt x="7125575" y="5250131"/>
                  <a:pt x="6845975" y="5262979"/>
                </a:cubicBezTo>
                <a:cubicBezTo>
                  <a:pt x="6566375" y="5275827"/>
                  <a:pt x="6547475" y="5251458"/>
                  <a:pt x="6469446" y="5262979"/>
                </a:cubicBezTo>
                <a:cubicBezTo>
                  <a:pt x="6391417" y="5274500"/>
                  <a:pt x="6030241" y="5197219"/>
                  <a:pt x="5801963" y="5262979"/>
                </a:cubicBezTo>
                <a:cubicBezTo>
                  <a:pt x="5573685" y="5328739"/>
                  <a:pt x="5203814" y="5211407"/>
                  <a:pt x="5037496" y="5262979"/>
                </a:cubicBezTo>
                <a:cubicBezTo>
                  <a:pt x="4871178" y="5314551"/>
                  <a:pt x="4769259" y="5233638"/>
                  <a:pt x="4563983" y="5262979"/>
                </a:cubicBezTo>
                <a:cubicBezTo>
                  <a:pt x="4358707" y="5292320"/>
                  <a:pt x="4145830" y="5213426"/>
                  <a:pt x="3799516" y="5262979"/>
                </a:cubicBezTo>
                <a:cubicBezTo>
                  <a:pt x="3453202" y="5312532"/>
                  <a:pt x="3368766" y="5203970"/>
                  <a:pt x="3229018" y="5262979"/>
                </a:cubicBezTo>
                <a:cubicBezTo>
                  <a:pt x="3089270" y="5321988"/>
                  <a:pt x="2746618" y="5243986"/>
                  <a:pt x="2464551" y="5262979"/>
                </a:cubicBezTo>
                <a:cubicBezTo>
                  <a:pt x="2182484" y="5281972"/>
                  <a:pt x="2014718" y="5212714"/>
                  <a:pt x="1700084" y="5262979"/>
                </a:cubicBezTo>
                <a:cubicBezTo>
                  <a:pt x="1385450" y="5313244"/>
                  <a:pt x="1472626" y="5237720"/>
                  <a:pt x="1323555" y="5262979"/>
                </a:cubicBezTo>
                <a:cubicBezTo>
                  <a:pt x="1174484" y="5288238"/>
                  <a:pt x="1036817" y="5254672"/>
                  <a:pt x="850042" y="5262979"/>
                </a:cubicBezTo>
                <a:cubicBezTo>
                  <a:pt x="663267" y="5271286"/>
                  <a:pt x="233653" y="5237667"/>
                  <a:pt x="0" y="5262979"/>
                </a:cubicBezTo>
                <a:cubicBezTo>
                  <a:pt x="-62935" y="5063276"/>
                  <a:pt x="36177" y="4918345"/>
                  <a:pt x="0" y="4678204"/>
                </a:cubicBezTo>
                <a:cubicBezTo>
                  <a:pt x="-36177" y="4438064"/>
                  <a:pt x="43359" y="4403394"/>
                  <a:pt x="0" y="4251317"/>
                </a:cubicBezTo>
                <a:cubicBezTo>
                  <a:pt x="-43359" y="4099240"/>
                  <a:pt x="14689" y="3998691"/>
                  <a:pt x="0" y="3824431"/>
                </a:cubicBezTo>
                <a:cubicBezTo>
                  <a:pt x="-14689" y="3650171"/>
                  <a:pt x="59684" y="3291825"/>
                  <a:pt x="0" y="3134396"/>
                </a:cubicBezTo>
                <a:cubicBezTo>
                  <a:pt x="-59684" y="2976968"/>
                  <a:pt x="1756" y="2760585"/>
                  <a:pt x="0" y="2602251"/>
                </a:cubicBezTo>
                <a:cubicBezTo>
                  <a:pt x="-1756" y="2443917"/>
                  <a:pt x="43673" y="2052254"/>
                  <a:pt x="0" y="1912216"/>
                </a:cubicBezTo>
                <a:cubicBezTo>
                  <a:pt x="-43673" y="1772178"/>
                  <a:pt x="55543" y="1625845"/>
                  <a:pt x="0" y="1380070"/>
                </a:cubicBezTo>
                <a:cubicBezTo>
                  <a:pt x="-55543" y="1134295"/>
                  <a:pt x="40947" y="872805"/>
                  <a:pt x="0" y="742665"/>
                </a:cubicBezTo>
                <a:cubicBezTo>
                  <a:pt x="-40947" y="612526"/>
                  <a:pt x="52608" y="310961"/>
                  <a:pt x="0" y="0"/>
                </a:cubicBezTo>
                <a:close/>
              </a:path>
              <a:path w="9698464" h="5262979" stroke="0" extrusionOk="0">
                <a:moveTo>
                  <a:pt x="0" y="0"/>
                </a:moveTo>
                <a:cubicBezTo>
                  <a:pt x="175161" y="-25555"/>
                  <a:pt x="293348" y="10410"/>
                  <a:pt x="473513" y="0"/>
                </a:cubicBezTo>
                <a:cubicBezTo>
                  <a:pt x="653678" y="-10410"/>
                  <a:pt x="631907" y="3897"/>
                  <a:pt x="753057" y="0"/>
                </a:cubicBezTo>
                <a:cubicBezTo>
                  <a:pt x="874207" y="-3897"/>
                  <a:pt x="1228189" y="84789"/>
                  <a:pt x="1517524" y="0"/>
                </a:cubicBezTo>
                <a:cubicBezTo>
                  <a:pt x="1806859" y="-84789"/>
                  <a:pt x="1827431" y="7337"/>
                  <a:pt x="1991038" y="0"/>
                </a:cubicBezTo>
                <a:cubicBezTo>
                  <a:pt x="2154645" y="-7337"/>
                  <a:pt x="2230584" y="2613"/>
                  <a:pt x="2464551" y="0"/>
                </a:cubicBezTo>
                <a:cubicBezTo>
                  <a:pt x="2698518" y="-2613"/>
                  <a:pt x="2918753" y="74683"/>
                  <a:pt x="3229018" y="0"/>
                </a:cubicBezTo>
                <a:cubicBezTo>
                  <a:pt x="3539283" y="-74683"/>
                  <a:pt x="3429624" y="22533"/>
                  <a:pt x="3605547" y="0"/>
                </a:cubicBezTo>
                <a:cubicBezTo>
                  <a:pt x="3781470" y="-22533"/>
                  <a:pt x="4166036" y="33399"/>
                  <a:pt x="4370014" y="0"/>
                </a:cubicBezTo>
                <a:cubicBezTo>
                  <a:pt x="4573992" y="-33399"/>
                  <a:pt x="4797243" y="78990"/>
                  <a:pt x="5134481" y="0"/>
                </a:cubicBezTo>
                <a:cubicBezTo>
                  <a:pt x="5471719" y="-78990"/>
                  <a:pt x="5590422" y="3866"/>
                  <a:pt x="5704979" y="0"/>
                </a:cubicBezTo>
                <a:cubicBezTo>
                  <a:pt x="5819536" y="-3866"/>
                  <a:pt x="6293378" y="35343"/>
                  <a:pt x="6469446" y="0"/>
                </a:cubicBezTo>
                <a:cubicBezTo>
                  <a:pt x="6645514" y="-35343"/>
                  <a:pt x="6782740" y="11079"/>
                  <a:pt x="6942959" y="0"/>
                </a:cubicBezTo>
                <a:cubicBezTo>
                  <a:pt x="7103178" y="-11079"/>
                  <a:pt x="7192957" y="19139"/>
                  <a:pt x="7416472" y="0"/>
                </a:cubicBezTo>
                <a:cubicBezTo>
                  <a:pt x="7639987" y="-19139"/>
                  <a:pt x="7795472" y="68717"/>
                  <a:pt x="8083955" y="0"/>
                </a:cubicBezTo>
                <a:cubicBezTo>
                  <a:pt x="8372438" y="-68717"/>
                  <a:pt x="8429718" y="27659"/>
                  <a:pt x="8557468" y="0"/>
                </a:cubicBezTo>
                <a:cubicBezTo>
                  <a:pt x="8685218" y="-27659"/>
                  <a:pt x="9321447" y="38687"/>
                  <a:pt x="9698464" y="0"/>
                </a:cubicBezTo>
                <a:cubicBezTo>
                  <a:pt x="9772233" y="247823"/>
                  <a:pt x="9637699" y="478448"/>
                  <a:pt x="9698464" y="690035"/>
                </a:cubicBezTo>
                <a:cubicBezTo>
                  <a:pt x="9759229" y="901622"/>
                  <a:pt x="9628840" y="1097788"/>
                  <a:pt x="9698464" y="1327440"/>
                </a:cubicBezTo>
                <a:cubicBezTo>
                  <a:pt x="9768088" y="1557093"/>
                  <a:pt x="9692620" y="1672460"/>
                  <a:pt x="9698464" y="1964845"/>
                </a:cubicBezTo>
                <a:cubicBezTo>
                  <a:pt x="9704308" y="2257230"/>
                  <a:pt x="9687523" y="2214582"/>
                  <a:pt x="9698464" y="2391732"/>
                </a:cubicBezTo>
                <a:cubicBezTo>
                  <a:pt x="9709405" y="2568882"/>
                  <a:pt x="9673956" y="2706186"/>
                  <a:pt x="9698464" y="2871247"/>
                </a:cubicBezTo>
                <a:cubicBezTo>
                  <a:pt x="9722972" y="3036309"/>
                  <a:pt x="9680836" y="3296018"/>
                  <a:pt x="9698464" y="3508653"/>
                </a:cubicBezTo>
                <a:cubicBezTo>
                  <a:pt x="9716092" y="3721288"/>
                  <a:pt x="9689999" y="3915871"/>
                  <a:pt x="9698464" y="4040798"/>
                </a:cubicBezTo>
                <a:cubicBezTo>
                  <a:pt x="9706929" y="4165726"/>
                  <a:pt x="9646254" y="4389663"/>
                  <a:pt x="9698464" y="4520314"/>
                </a:cubicBezTo>
                <a:cubicBezTo>
                  <a:pt x="9750674" y="4650965"/>
                  <a:pt x="9623810" y="4950768"/>
                  <a:pt x="9698464" y="5262979"/>
                </a:cubicBezTo>
                <a:cubicBezTo>
                  <a:pt x="9483427" y="5291246"/>
                  <a:pt x="9344867" y="5252503"/>
                  <a:pt x="9127966" y="5262979"/>
                </a:cubicBezTo>
                <a:cubicBezTo>
                  <a:pt x="8911065" y="5273455"/>
                  <a:pt x="8836030" y="5260851"/>
                  <a:pt x="8557468" y="5262979"/>
                </a:cubicBezTo>
                <a:cubicBezTo>
                  <a:pt x="8278906" y="5265107"/>
                  <a:pt x="8261651" y="5249601"/>
                  <a:pt x="8180940" y="5262979"/>
                </a:cubicBezTo>
                <a:cubicBezTo>
                  <a:pt x="8100229" y="5276357"/>
                  <a:pt x="7814383" y="5259497"/>
                  <a:pt x="7513457" y="5262979"/>
                </a:cubicBezTo>
                <a:cubicBezTo>
                  <a:pt x="7212531" y="5266461"/>
                  <a:pt x="7285287" y="5235531"/>
                  <a:pt x="7136929" y="5262979"/>
                </a:cubicBezTo>
                <a:cubicBezTo>
                  <a:pt x="6988571" y="5290427"/>
                  <a:pt x="6742120" y="5246858"/>
                  <a:pt x="6469446" y="5262979"/>
                </a:cubicBezTo>
                <a:cubicBezTo>
                  <a:pt x="6196772" y="5279100"/>
                  <a:pt x="6288965" y="5245362"/>
                  <a:pt x="6189902" y="5262979"/>
                </a:cubicBezTo>
                <a:cubicBezTo>
                  <a:pt x="6090839" y="5280596"/>
                  <a:pt x="5853397" y="5233730"/>
                  <a:pt x="5522420" y="5262979"/>
                </a:cubicBezTo>
                <a:cubicBezTo>
                  <a:pt x="5191443" y="5292228"/>
                  <a:pt x="5272462" y="5229470"/>
                  <a:pt x="5145891" y="5262979"/>
                </a:cubicBezTo>
                <a:cubicBezTo>
                  <a:pt x="5019320" y="5296488"/>
                  <a:pt x="4988943" y="5231564"/>
                  <a:pt x="4866347" y="5262979"/>
                </a:cubicBezTo>
                <a:cubicBezTo>
                  <a:pt x="4743751" y="5294394"/>
                  <a:pt x="4613838" y="5261906"/>
                  <a:pt x="4489818" y="5262979"/>
                </a:cubicBezTo>
                <a:cubicBezTo>
                  <a:pt x="4365798" y="5264052"/>
                  <a:pt x="4121772" y="5225844"/>
                  <a:pt x="3822336" y="5262979"/>
                </a:cubicBezTo>
                <a:cubicBezTo>
                  <a:pt x="3522900" y="5300114"/>
                  <a:pt x="3599628" y="5224519"/>
                  <a:pt x="3445807" y="5262979"/>
                </a:cubicBezTo>
                <a:cubicBezTo>
                  <a:pt x="3291986" y="5301439"/>
                  <a:pt x="3290632" y="5261157"/>
                  <a:pt x="3166263" y="5262979"/>
                </a:cubicBezTo>
                <a:cubicBezTo>
                  <a:pt x="3041894" y="5264801"/>
                  <a:pt x="2900115" y="5225390"/>
                  <a:pt x="2789735" y="5262979"/>
                </a:cubicBezTo>
                <a:cubicBezTo>
                  <a:pt x="2679355" y="5300568"/>
                  <a:pt x="2501960" y="5262860"/>
                  <a:pt x="2316221" y="5262979"/>
                </a:cubicBezTo>
                <a:cubicBezTo>
                  <a:pt x="2130482" y="5263098"/>
                  <a:pt x="1976704" y="5217616"/>
                  <a:pt x="1745724" y="5262979"/>
                </a:cubicBezTo>
                <a:cubicBezTo>
                  <a:pt x="1514744" y="5308342"/>
                  <a:pt x="1478478" y="5231491"/>
                  <a:pt x="1369195" y="5262979"/>
                </a:cubicBezTo>
                <a:cubicBezTo>
                  <a:pt x="1259912" y="5294467"/>
                  <a:pt x="940706" y="5211503"/>
                  <a:pt x="604728" y="5262979"/>
                </a:cubicBezTo>
                <a:cubicBezTo>
                  <a:pt x="268750" y="5314455"/>
                  <a:pt x="176324" y="5205042"/>
                  <a:pt x="0" y="5262979"/>
                </a:cubicBezTo>
                <a:cubicBezTo>
                  <a:pt x="-63784" y="4921933"/>
                  <a:pt x="34265" y="4808747"/>
                  <a:pt x="0" y="4572944"/>
                </a:cubicBezTo>
                <a:cubicBezTo>
                  <a:pt x="-34265" y="4337142"/>
                  <a:pt x="41501" y="4122533"/>
                  <a:pt x="0" y="3988169"/>
                </a:cubicBezTo>
                <a:cubicBezTo>
                  <a:pt x="-41501" y="3853806"/>
                  <a:pt x="65927" y="3687103"/>
                  <a:pt x="0" y="3403393"/>
                </a:cubicBezTo>
                <a:cubicBezTo>
                  <a:pt x="-65927" y="3119683"/>
                  <a:pt x="58812" y="3086277"/>
                  <a:pt x="0" y="2871247"/>
                </a:cubicBezTo>
                <a:cubicBezTo>
                  <a:pt x="-58812" y="2656217"/>
                  <a:pt x="45806" y="2367650"/>
                  <a:pt x="0" y="2233842"/>
                </a:cubicBezTo>
                <a:cubicBezTo>
                  <a:pt x="-45806" y="2100035"/>
                  <a:pt x="50086" y="1769007"/>
                  <a:pt x="0" y="1649067"/>
                </a:cubicBezTo>
                <a:cubicBezTo>
                  <a:pt x="-50086" y="1529128"/>
                  <a:pt x="32319" y="1122628"/>
                  <a:pt x="0" y="959032"/>
                </a:cubicBezTo>
                <a:cubicBezTo>
                  <a:pt x="-32319" y="795437"/>
                  <a:pt x="12346" y="32329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u="sng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Third Place</a:t>
            </a:r>
            <a:r>
              <a:rPr lang="en-US" sz="48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: </a:t>
            </a:r>
            <a:r>
              <a:rPr lang="en-US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With a 25.0% gain, </a:t>
            </a:r>
          </a:p>
          <a:p>
            <a:pPr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 	Altrusa International of </a:t>
            </a:r>
          </a:p>
          <a:p>
            <a:pPr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			North Georgia, GA - $27.16</a:t>
            </a:r>
          </a:p>
          <a:p>
            <a:pPr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2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u="sng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Second Place</a:t>
            </a:r>
            <a:r>
              <a:rPr lang="en-US" sz="48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: </a:t>
            </a:r>
            <a:r>
              <a:rPr lang="en-US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With a 26.3% gain,</a:t>
            </a:r>
          </a:p>
          <a:p>
            <a:pPr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	Altrusa International of 								Marianna, FL - $40.73	</a:t>
            </a:r>
          </a:p>
        </p:txBody>
      </p:sp>
    </p:spTree>
    <p:extLst>
      <p:ext uri="{BB962C8B-B14F-4D97-AF65-F5344CB8AC3E}">
        <p14:creationId xmlns:p14="http://schemas.microsoft.com/office/powerpoint/2010/main" val="9442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95520B-B23F-5DAB-4C84-8ED617C53A4F}"/>
              </a:ext>
            </a:extLst>
          </p:cNvPr>
          <p:cNvSpPr txBox="1"/>
          <p:nvPr/>
        </p:nvSpPr>
        <p:spPr>
          <a:xfrm>
            <a:off x="718458" y="433702"/>
            <a:ext cx="104633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Franklin Gothic Book"/>
              </a:rPr>
              <a:t>Greatest Percentage Net Gain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0EF4F-056F-3AEF-7EC2-9B543958D552}"/>
              </a:ext>
            </a:extLst>
          </p:cNvPr>
          <p:cNvSpPr txBox="1"/>
          <p:nvPr/>
        </p:nvSpPr>
        <p:spPr>
          <a:xfrm>
            <a:off x="1055494" y="2225040"/>
            <a:ext cx="9947786" cy="2585323"/>
          </a:xfrm>
          <a:custGeom>
            <a:avLst/>
            <a:gdLst>
              <a:gd name="csX0" fmla="*/ 0 w 9947786"/>
              <a:gd name="csY0" fmla="*/ 0 h 2585323"/>
              <a:gd name="csX1" fmla="*/ 386208 w 9947786"/>
              <a:gd name="csY1" fmla="*/ 0 h 2585323"/>
              <a:gd name="csX2" fmla="*/ 772416 w 9947786"/>
              <a:gd name="csY2" fmla="*/ 0 h 2585323"/>
              <a:gd name="csX3" fmla="*/ 1556536 w 9947786"/>
              <a:gd name="csY3" fmla="*/ 0 h 2585323"/>
              <a:gd name="csX4" fmla="*/ 2241178 w 9947786"/>
              <a:gd name="csY4" fmla="*/ 0 h 2585323"/>
              <a:gd name="csX5" fmla="*/ 2826342 w 9947786"/>
              <a:gd name="csY5" fmla="*/ 0 h 2585323"/>
              <a:gd name="csX6" fmla="*/ 3411505 w 9947786"/>
              <a:gd name="csY6" fmla="*/ 0 h 2585323"/>
              <a:gd name="csX7" fmla="*/ 3897191 w 9947786"/>
              <a:gd name="csY7" fmla="*/ 0 h 2585323"/>
              <a:gd name="csX8" fmla="*/ 4183922 w 9947786"/>
              <a:gd name="csY8" fmla="*/ 0 h 2585323"/>
              <a:gd name="csX9" fmla="*/ 4868564 w 9947786"/>
              <a:gd name="csY9" fmla="*/ 0 h 2585323"/>
              <a:gd name="csX10" fmla="*/ 5453727 w 9947786"/>
              <a:gd name="csY10" fmla="*/ 0 h 2585323"/>
              <a:gd name="csX11" fmla="*/ 6138369 w 9947786"/>
              <a:gd name="csY11" fmla="*/ 0 h 2585323"/>
              <a:gd name="csX12" fmla="*/ 6425099 w 9947786"/>
              <a:gd name="csY12" fmla="*/ 0 h 2585323"/>
              <a:gd name="csX13" fmla="*/ 6811308 w 9947786"/>
              <a:gd name="csY13" fmla="*/ 0 h 2585323"/>
              <a:gd name="csX14" fmla="*/ 7296994 w 9947786"/>
              <a:gd name="csY14" fmla="*/ 0 h 2585323"/>
              <a:gd name="csX15" fmla="*/ 7981635 w 9947786"/>
              <a:gd name="csY15" fmla="*/ 0 h 2585323"/>
              <a:gd name="csX16" fmla="*/ 8566799 w 9947786"/>
              <a:gd name="csY16" fmla="*/ 0 h 2585323"/>
              <a:gd name="csX17" fmla="*/ 8953007 w 9947786"/>
              <a:gd name="csY17" fmla="*/ 0 h 2585323"/>
              <a:gd name="csX18" fmla="*/ 9339216 w 9947786"/>
              <a:gd name="csY18" fmla="*/ 0 h 2585323"/>
              <a:gd name="csX19" fmla="*/ 9947786 w 9947786"/>
              <a:gd name="csY19" fmla="*/ 0 h 2585323"/>
              <a:gd name="csX20" fmla="*/ 9947786 w 9947786"/>
              <a:gd name="csY20" fmla="*/ 491211 h 2585323"/>
              <a:gd name="csX21" fmla="*/ 9947786 w 9947786"/>
              <a:gd name="csY21" fmla="*/ 1059982 h 2585323"/>
              <a:gd name="csX22" fmla="*/ 9947786 w 9947786"/>
              <a:gd name="csY22" fmla="*/ 1525341 h 2585323"/>
              <a:gd name="csX23" fmla="*/ 9947786 w 9947786"/>
              <a:gd name="csY23" fmla="*/ 2016552 h 2585323"/>
              <a:gd name="csX24" fmla="*/ 9947786 w 9947786"/>
              <a:gd name="csY24" fmla="*/ 2585323 h 2585323"/>
              <a:gd name="csX25" fmla="*/ 9362622 w 9947786"/>
              <a:gd name="csY25" fmla="*/ 2585323 h 2585323"/>
              <a:gd name="csX26" fmla="*/ 8976414 w 9947786"/>
              <a:gd name="csY26" fmla="*/ 2585323 h 2585323"/>
              <a:gd name="csX27" fmla="*/ 8291772 w 9947786"/>
              <a:gd name="csY27" fmla="*/ 2585323 h 2585323"/>
              <a:gd name="csX28" fmla="*/ 8005042 w 9947786"/>
              <a:gd name="csY28" fmla="*/ 2585323 h 2585323"/>
              <a:gd name="csX29" fmla="*/ 7320400 w 9947786"/>
              <a:gd name="csY29" fmla="*/ 2585323 h 2585323"/>
              <a:gd name="csX30" fmla="*/ 6934192 w 9947786"/>
              <a:gd name="csY30" fmla="*/ 2585323 h 2585323"/>
              <a:gd name="csX31" fmla="*/ 6647462 w 9947786"/>
              <a:gd name="csY31" fmla="*/ 2585323 h 2585323"/>
              <a:gd name="csX32" fmla="*/ 6261254 w 9947786"/>
              <a:gd name="csY32" fmla="*/ 2585323 h 2585323"/>
              <a:gd name="csX33" fmla="*/ 5676090 w 9947786"/>
              <a:gd name="csY33" fmla="*/ 2585323 h 2585323"/>
              <a:gd name="csX34" fmla="*/ 5190404 w 9947786"/>
              <a:gd name="csY34" fmla="*/ 2585323 h 2585323"/>
              <a:gd name="csX35" fmla="*/ 4704718 w 9947786"/>
              <a:gd name="csY35" fmla="*/ 2585323 h 2585323"/>
              <a:gd name="csX36" fmla="*/ 4417987 w 9947786"/>
              <a:gd name="csY36" fmla="*/ 2585323 h 2585323"/>
              <a:gd name="csX37" fmla="*/ 3633868 w 9947786"/>
              <a:gd name="csY37" fmla="*/ 2585323 h 2585323"/>
              <a:gd name="csX38" fmla="*/ 3048704 w 9947786"/>
              <a:gd name="csY38" fmla="*/ 2585323 h 2585323"/>
              <a:gd name="csX39" fmla="*/ 2364062 w 9947786"/>
              <a:gd name="csY39" fmla="*/ 2585323 h 2585323"/>
              <a:gd name="csX40" fmla="*/ 1679420 w 9947786"/>
              <a:gd name="csY40" fmla="*/ 2585323 h 2585323"/>
              <a:gd name="csX41" fmla="*/ 1193734 w 9947786"/>
              <a:gd name="csY41" fmla="*/ 2585323 h 2585323"/>
              <a:gd name="csX42" fmla="*/ 0 w 9947786"/>
              <a:gd name="csY42" fmla="*/ 2585323 h 2585323"/>
              <a:gd name="csX43" fmla="*/ 0 w 9947786"/>
              <a:gd name="csY43" fmla="*/ 2068258 h 2585323"/>
              <a:gd name="csX44" fmla="*/ 0 w 9947786"/>
              <a:gd name="csY44" fmla="*/ 1628753 h 2585323"/>
              <a:gd name="csX45" fmla="*/ 0 w 9947786"/>
              <a:gd name="csY45" fmla="*/ 1059982 h 2585323"/>
              <a:gd name="csX46" fmla="*/ 0 w 9947786"/>
              <a:gd name="csY46" fmla="*/ 594624 h 2585323"/>
              <a:gd name="csX47" fmla="*/ 0 w 9947786"/>
              <a:gd name="csY47" fmla="*/ 0 h 25853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9947786" h="2585323" extrusionOk="0">
                <a:moveTo>
                  <a:pt x="0" y="0"/>
                </a:moveTo>
                <a:cubicBezTo>
                  <a:pt x="80033" y="-4940"/>
                  <a:pt x="224753" y="37811"/>
                  <a:pt x="386208" y="0"/>
                </a:cubicBezTo>
                <a:cubicBezTo>
                  <a:pt x="547663" y="-37811"/>
                  <a:pt x="655998" y="13902"/>
                  <a:pt x="772416" y="0"/>
                </a:cubicBezTo>
                <a:cubicBezTo>
                  <a:pt x="888834" y="-13902"/>
                  <a:pt x="1187817" y="36142"/>
                  <a:pt x="1556536" y="0"/>
                </a:cubicBezTo>
                <a:cubicBezTo>
                  <a:pt x="1925255" y="-36142"/>
                  <a:pt x="1954336" y="80760"/>
                  <a:pt x="2241178" y="0"/>
                </a:cubicBezTo>
                <a:cubicBezTo>
                  <a:pt x="2528020" y="-80760"/>
                  <a:pt x="2547745" y="24298"/>
                  <a:pt x="2826342" y="0"/>
                </a:cubicBezTo>
                <a:cubicBezTo>
                  <a:pt x="3104939" y="-24298"/>
                  <a:pt x="3287561" y="10638"/>
                  <a:pt x="3411505" y="0"/>
                </a:cubicBezTo>
                <a:cubicBezTo>
                  <a:pt x="3535449" y="-10638"/>
                  <a:pt x="3681880" y="5331"/>
                  <a:pt x="3897191" y="0"/>
                </a:cubicBezTo>
                <a:cubicBezTo>
                  <a:pt x="4112502" y="-5331"/>
                  <a:pt x="4122458" y="26026"/>
                  <a:pt x="4183922" y="0"/>
                </a:cubicBezTo>
                <a:cubicBezTo>
                  <a:pt x="4245386" y="-26026"/>
                  <a:pt x="4630074" y="76259"/>
                  <a:pt x="4868564" y="0"/>
                </a:cubicBezTo>
                <a:cubicBezTo>
                  <a:pt x="5107054" y="-76259"/>
                  <a:pt x="5208936" y="62315"/>
                  <a:pt x="5453727" y="0"/>
                </a:cubicBezTo>
                <a:cubicBezTo>
                  <a:pt x="5698518" y="-62315"/>
                  <a:pt x="5858876" y="17477"/>
                  <a:pt x="6138369" y="0"/>
                </a:cubicBezTo>
                <a:cubicBezTo>
                  <a:pt x="6417862" y="-17477"/>
                  <a:pt x="6361958" y="5076"/>
                  <a:pt x="6425099" y="0"/>
                </a:cubicBezTo>
                <a:cubicBezTo>
                  <a:pt x="6488240" y="-5076"/>
                  <a:pt x="6730978" y="29666"/>
                  <a:pt x="6811308" y="0"/>
                </a:cubicBezTo>
                <a:cubicBezTo>
                  <a:pt x="6891638" y="-29666"/>
                  <a:pt x="7116766" y="8176"/>
                  <a:pt x="7296994" y="0"/>
                </a:cubicBezTo>
                <a:cubicBezTo>
                  <a:pt x="7477222" y="-8176"/>
                  <a:pt x="7774782" y="81575"/>
                  <a:pt x="7981635" y="0"/>
                </a:cubicBezTo>
                <a:cubicBezTo>
                  <a:pt x="8188488" y="-81575"/>
                  <a:pt x="8379377" y="33831"/>
                  <a:pt x="8566799" y="0"/>
                </a:cubicBezTo>
                <a:cubicBezTo>
                  <a:pt x="8754221" y="-33831"/>
                  <a:pt x="8819977" y="25950"/>
                  <a:pt x="8953007" y="0"/>
                </a:cubicBezTo>
                <a:cubicBezTo>
                  <a:pt x="9086037" y="-25950"/>
                  <a:pt x="9189863" y="37290"/>
                  <a:pt x="9339216" y="0"/>
                </a:cubicBezTo>
                <a:cubicBezTo>
                  <a:pt x="9488569" y="-37290"/>
                  <a:pt x="9661280" y="27273"/>
                  <a:pt x="9947786" y="0"/>
                </a:cubicBezTo>
                <a:cubicBezTo>
                  <a:pt x="10000903" y="157136"/>
                  <a:pt x="9935823" y="293024"/>
                  <a:pt x="9947786" y="491211"/>
                </a:cubicBezTo>
                <a:cubicBezTo>
                  <a:pt x="9959749" y="689398"/>
                  <a:pt x="9897745" y="858891"/>
                  <a:pt x="9947786" y="1059982"/>
                </a:cubicBezTo>
                <a:cubicBezTo>
                  <a:pt x="9997827" y="1261073"/>
                  <a:pt x="9909961" y="1392500"/>
                  <a:pt x="9947786" y="1525341"/>
                </a:cubicBezTo>
                <a:cubicBezTo>
                  <a:pt x="9985611" y="1658182"/>
                  <a:pt x="9901533" y="1872768"/>
                  <a:pt x="9947786" y="2016552"/>
                </a:cubicBezTo>
                <a:cubicBezTo>
                  <a:pt x="9994039" y="2160336"/>
                  <a:pt x="9934687" y="2462738"/>
                  <a:pt x="9947786" y="2585323"/>
                </a:cubicBezTo>
                <a:cubicBezTo>
                  <a:pt x="9806015" y="2635613"/>
                  <a:pt x="9597601" y="2532232"/>
                  <a:pt x="9362622" y="2585323"/>
                </a:cubicBezTo>
                <a:cubicBezTo>
                  <a:pt x="9127643" y="2638414"/>
                  <a:pt x="9079924" y="2557210"/>
                  <a:pt x="8976414" y="2585323"/>
                </a:cubicBezTo>
                <a:cubicBezTo>
                  <a:pt x="8872904" y="2613436"/>
                  <a:pt x="8627604" y="2507366"/>
                  <a:pt x="8291772" y="2585323"/>
                </a:cubicBezTo>
                <a:cubicBezTo>
                  <a:pt x="7955940" y="2663280"/>
                  <a:pt x="8078691" y="2557386"/>
                  <a:pt x="8005042" y="2585323"/>
                </a:cubicBezTo>
                <a:cubicBezTo>
                  <a:pt x="7931393" y="2613260"/>
                  <a:pt x="7521776" y="2511102"/>
                  <a:pt x="7320400" y="2585323"/>
                </a:cubicBezTo>
                <a:cubicBezTo>
                  <a:pt x="7119024" y="2659544"/>
                  <a:pt x="7022959" y="2556211"/>
                  <a:pt x="6934192" y="2585323"/>
                </a:cubicBezTo>
                <a:cubicBezTo>
                  <a:pt x="6845425" y="2614435"/>
                  <a:pt x="6748385" y="2562992"/>
                  <a:pt x="6647462" y="2585323"/>
                </a:cubicBezTo>
                <a:cubicBezTo>
                  <a:pt x="6546539" y="2607654"/>
                  <a:pt x="6429476" y="2555045"/>
                  <a:pt x="6261254" y="2585323"/>
                </a:cubicBezTo>
                <a:cubicBezTo>
                  <a:pt x="6093032" y="2615601"/>
                  <a:pt x="5880159" y="2548817"/>
                  <a:pt x="5676090" y="2585323"/>
                </a:cubicBezTo>
                <a:cubicBezTo>
                  <a:pt x="5472021" y="2621829"/>
                  <a:pt x="5305103" y="2530312"/>
                  <a:pt x="5190404" y="2585323"/>
                </a:cubicBezTo>
                <a:cubicBezTo>
                  <a:pt x="5075705" y="2640334"/>
                  <a:pt x="4925990" y="2565060"/>
                  <a:pt x="4704718" y="2585323"/>
                </a:cubicBezTo>
                <a:cubicBezTo>
                  <a:pt x="4483446" y="2605586"/>
                  <a:pt x="4481454" y="2563191"/>
                  <a:pt x="4417987" y="2585323"/>
                </a:cubicBezTo>
                <a:cubicBezTo>
                  <a:pt x="4354520" y="2607455"/>
                  <a:pt x="3890753" y="2514471"/>
                  <a:pt x="3633868" y="2585323"/>
                </a:cubicBezTo>
                <a:cubicBezTo>
                  <a:pt x="3376983" y="2656175"/>
                  <a:pt x="3295239" y="2532316"/>
                  <a:pt x="3048704" y="2585323"/>
                </a:cubicBezTo>
                <a:cubicBezTo>
                  <a:pt x="2802169" y="2638330"/>
                  <a:pt x="2545954" y="2525488"/>
                  <a:pt x="2364062" y="2585323"/>
                </a:cubicBezTo>
                <a:cubicBezTo>
                  <a:pt x="2182170" y="2645158"/>
                  <a:pt x="2020112" y="2548926"/>
                  <a:pt x="1679420" y="2585323"/>
                </a:cubicBezTo>
                <a:cubicBezTo>
                  <a:pt x="1338728" y="2621720"/>
                  <a:pt x="1391906" y="2552862"/>
                  <a:pt x="1193734" y="2585323"/>
                </a:cubicBezTo>
                <a:cubicBezTo>
                  <a:pt x="995562" y="2617784"/>
                  <a:pt x="342556" y="2493005"/>
                  <a:pt x="0" y="2585323"/>
                </a:cubicBezTo>
                <a:cubicBezTo>
                  <a:pt x="-1791" y="2401840"/>
                  <a:pt x="7414" y="2182899"/>
                  <a:pt x="0" y="2068258"/>
                </a:cubicBezTo>
                <a:cubicBezTo>
                  <a:pt x="-7414" y="1953618"/>
                  <a:pt x="15591" y="1787848"/>
                  <a:pt x="0" y="1628753"/>
                </a:cubicBezTo>
                <a:cubicBezTo>
                  <a:pt x="-15591" y="1469658"/>
                  <a:pt x="7407" y="1320407"/>
                  <a:pt x="0" y="1059982"/>
                </a:cubicBezTo>
                <a:cubicBezTo>
                  <a:pt x="-7407" y="799557"/>
                  <a:pt x="45799" y="709962"/>
                  <a:pt x="0" y="594624"/>
                </a:cubicBezTo>
                <a:cubicBezTo>
                  <a:pt x="-45799" y="479286"/>
                  <a:pt x="28367" y="289698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619107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First Place: </a:t>
            </a:r>
            <a:r>
              <a:rPr lang="en-US" sz="54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With a 42.9% gain,</a:t>
            </a:r>
          </a:p>
          <a:p>
            <a:r>
              <a:rPr lang="en-US" sz="54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	Altrusa International of</a:t>
            </a:r>
          </a:p>
          <a:p>
            <a:r>
              <a:rPr lang="en-US" sz="54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			Citrus County, FL - $67.89</a:t>
            </a:r>
          </a:p>
        </p:txBody>
      </p:sp>
    </p:spTree>
    <p:extLst>
      <p:ext uri="{BB962C8B-B14F-4D97-AF65-F5344CB8AC3E}">
        <p14:creationId xmlns:p14="http://schemas.microsoft.com/office/powerpoint/2010/main" val="893273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48030-3EFC-471D-A92D-4E7538A68071}"/>
              </a:ext>
            </a:extLst>
          </p:cNvPr>
          <p:cNvSpPr txBox="1"/>
          <p:nvPr/>
        </p:nvSpPr>
        <p:spPr>
          <a:xfrm>
            <a:off x="403760" y="2090278"/>
            <a:ext cx="7897091" cy="3839513"/>
          </a:xfrm>
          <a:custGeom>
            <a:avLst/>
            <a:gdLst>
              <a:gd name="csX0" fmla="*/ 0 w 7897091"/>
              <a:gd name="csY0" fmla="*/ 0 h 3839513"/>
              <a:gd name="csX1" fmla="*/ 485107 w 7897091"/>
              <a:gd name="csY1" fmla="*/ 0 h 3839513"/>
              <a:gd name="csX2" fmla="*/ 812272 w 7897091"/>
              <a:gd name="csY2" fmla="*/ 0 h 3839513"/>
              <a:gd name="csX3" fmla="*/ 1534292 w 7897091"/>
              <a:gd name="csY3" fmla="*/ 0 h 3839513"/>
              <a:gd name="csX4" fmla="*/ 2019399 w 7897091"/>
              <a:gd name="csY4" fmla="*/ 0 h 3839513"/>
              <a:gd name="csX5" fmla="*/ 2504506 w 7897091"/>
              <a:gd name="csY5" fmla="*/ 0 h 3839513"/>
              <a:gd name="csX6" fmla="*/ 3226526 w 7897091"/>
              <a:gd name="csY6" fmla="*/ 0 h 3839513"/>
              <a:gd name="csX7" fmla="*/ 3632662 w 7897091"/>
              <a:gd name="csY7" fmla="*/ 0 h 3839513"/>
              <a:gd name="csX8" fmla="*/ 4354682 w 7897091"/>
              <a:gd name="csY8" fmla="*/ 0 h 3839513"/>
              <a:gd name="csX9" fmla="*/ 5076701 w 7897091"/>
              <a:gd name="csY9" fmla="*/ 0 h 3839513"/>
              <a:gd name="csX10" fmla="*/ 5640779 w 7897091"/>
              <a:gd name="csY10" fmla="*/ 0 h 3839513"/>
              <a:gd name="csX11" fmla="*/ 6362799 w 7897091"/>
              <a:gd name="csY11" fmla="*/ 0 h 3839513"/>
              <a:gd name="csX12" fmla="*/ 6847906 w 7897091"/>
              <a:gd name="csY12" fmla="*/ 0 h 3839513"/>
              <a:gd name="csX13" fmla="*/ 7333013 w 7897091"/>
              <a:gd name="csY13" fmla="*/ 0 h 3839513"/>
              <a:gd name="csX14" fmla="*/ 7897091 w 7897091"/>
              <a:gd name="csY14" fmla="*/ 0 h 3839513"/>
              <a:gd name="csX15" fmla="*/ 7897091 w 7897091"/>
              <a:gd name="csY15" fmla="*/ 510107 h 3839513"/>
              <a:gd name="csX16" fmla="*/ 7897091 w 7897091"/>
              <a:gd name="csY16" fmla="*/ 1058609 h 3839513"/>
              <a:gd name="csX17" fmla="*/ 7897091 w 7897091"/>
              <a:gd name="csY17" fmla="*/ 1645506 h 3839513"/>
              <a:gd name="csX18" fmla="*/ 7897091 w 7897091"/>
              <a:gd name="csY18" fmla="*/ 2232403 h 3839513"/>
              <a:gd name="csX19" fmla="*/ 7897091 w 7897091"/>
              <a:gd name="csY19" fmla="*/ 2819300 h 3839513"/>
              <a:gd name="csX20" fmla="*/ 7897091 w 7897091"/>
              <a:gd name="csY20" fmla="*/ 3252616 h 3839513"/>
              <a:gd name="csX21" fmla="*/ 7897091 w 7897091"/>
              <a:gd name="csY21" fmla="*/ 3839513 h 3839513"/>
              <a:gd name="csX22" fmla="*/ 7254042 w 7897091"/>
              <a:gd name="csY22" fmla="*/ 3839513 h 3839513"/>
              <a:gd name="csX23" fmla="*/ 6847906 w 7897091"/>
              <a:gd name="csY23" fmla="*/ 3839513 h 3839513"/>
              <a:gd name="csX24" fmla="*/ 6283828 w 7897091"/>
              <a:gd name="csY24" fmla="*/ 3839513 h 3839513"/>
              <a:gd name="csX25" fmla="*/ 5956663 w 7897091"/>
              <a:gd name="csY25" fmla="*/ 3839513 h 3839513"/>
              <a:gd name="csX26" fmla="*/ 5629498 w 7897091"/>
              <a:gd name="csY26" fmla="*/ 3839513 h 3839513"/>
              <a:gd name="csX27" fmla="*/ 5065420 w 7897091"/>
              <a:gd name="csY27" fmla="*/ 3839513 h 3839513"/>
              <a:gd name="csX28" fmla="*/ 4659284 w 7897091"/>
              <a:gd name="csY28" fmla="*/ 3839513 h 3839513"/>
              <a:gd name="csX29" fmla="*/ 4016235 w 7897091"/>
              <a:gd name="csY29" fmla="*/ 3839513 h 3839513"/>
              <a:gd name="csX30" fmla="*/ 3610099 w 7897091"/>
              <a:gd name="csY30" fmla="*/ 3839513 h 3839513"/>
              <a:gd name="csX31" fmla="*/ 2967050 w 7897091"/>
              <a:gd name="csY31" fmla="*/ 3839513 h 3839513"/>
              <a:gd name="csX32" fmla="*/ 2639885 w 7897091"/>
              <a:gd name="csY32" fmla="*/ 3839513 h 3839513"/>
              <a:gd name="csX33" fmla="*/ 1996836 w 7897091"/>
              <a:gd name="csY33" fmla="*/ 3839513 h 3839513"/>
              <a:gd name="csX34" fmla="*/ 1590700 w 7897091"/>
              <a:gd name="csY34" fmla="*/ 3839513 h 3839513"/>
              <a:gd name="csX35" fmla="*/ 1263535 w 7897091"/>
              <a:gd name="csY35" fmla="*/ 3839513 h 3839513"/>
              <a:gd name="csX36" fmla="*/ 857398 w 7897091"/>
              <a:gd name="csY36" fmla="*/ 3839513 h 3839513"/>
              <a:gd name="csX37" fmla="*/ 0 w 7897091"/>
              <a:gd name="csY37" fmla="*/ 3839513 h 3839513"/>
              <a:gd name="csX38" fmla="*/ 0 w 7897091"/>
              <a:gd name="csY38" fmla="*/ 3367801 h 3839513"/>
              <a:gd name="csX39" fmla="*/ 0 w 7897091"/>
              <a:gd name="csY39" fmla="*/ 2934485 h 3839513"/>
              <a:gd name="csX40" fmla="*/ 0 w 7897091"/>
              <a:gd name="csY40" fmla="*/ 2501168 h 3839513"/>
              <a:gd name="csX41" fmla="*/ 0 w 7897091"/>
              <a:gd name="csY41" fmla="*/ 1914271 h 3839513"/>
              <a:gd name="csX42" fmla="*/ 0 w 7897091"/>
              <a:gd name="csY42" fmla="*/ 1480955 h 3839513"/>
              <a:gd name="csX43" fmla="*/ 0 w 7897091"/>
              <a:gd name="csY43" fmla="*/ 932453 h 3839513"/>
              <a:gd name="csX44" fmla="*/ 0 w 7897091"/>
              <a:gd name="csY44" fmla="*/ 0 h 38395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7897091" h="3839513" extrusionOk="0">
                <a:moveTo>
                  <a:pt x="0" y="0"/>
                </a:moveTo>
                <a:cubicBezTo>
                  <a:pt x="190400" y="-28013"/>
                  <a:pt x="260494" y="26881"/>
                  <a:pt x="485107" y="0"/>
                </a:cubicBezTo>
                <a:cubicBezTo>
                  <a:pt x="709720" y="-26881"/>
                  <a:pt x="726277" y="15393"/>
                  <a:pt x="812272" y="0"/>
                </a:cubicBezTo>
                <a:cubicBezTo>
                  <a:pt x="898267" y="-15393"/>
                  <a:pt x="1343620" y="51262"/>
                  <a:pt x="1534292" y="0"/>
                </a:cubicBezTo>
                <a:cubicBezTo>
                  <a:pt x="1724964" y="-51262"/>
                  <a:pt x="1921348" y="36863"/>
                  <a:pt x="2019399" y="0"/>
                </a:cubicBezTo>
                <a:cubicBezTo>
                  <a:pt x="2117450" y="-36863"/>
                  <a:pt x="2288177" y="19239"/>
                  <a:pt x="2504506" y="0"/>
                </a:cubicBezTo>
                <a:cubicBezTo>
                  <a:pt x="2720835" y="-19239"/>
                  <a:pt x="2867609" y="81780"/>
                  <a:pt x="3226526" y="0"/>
                </a:cubicBezTo>
                <a:cubicBezTo>
                  <a:pt x="3585443" y="-81780"/>
                  <a:pt x="3489358" y="15465"/>
                  <a:pt x="3632662" y="0"/>
                </a:cubicBezTo>
                <a:cubicBezTo>
                  <a:pt x="3775966" y="-15465"/>
                  <a:pt x="4066646" y="21999"/>
                  <a:pt x="4354682" y="0"/>
                </a:cubicBezTo>
                <a:cubicBezTo>
                  <a:pt x="4642718" y="-21999"/>
                  <a:pt x="4808747" y="43268"/>
                  <a:pt x="5076701" y="0"/>
                </a:cubicBezTo>
                <a:cubicBezTo>
                  <a:pt x="5344655" y="-43268"/>
                  <a:pt x="5475227" y="41218"/>
                  <a:pt x="5640779" y="0"/>
                </a:cubicBezTo>
                <a:cubicBezTo>
                  <a:pt x="5806331" y="-41218"/>
                  <a:pt x="6060393" y="32419"/>
                  <a:pt x="6362799" y="0"/>
                </a:cubicBezTo>
                <a:cubicBezTo>
                  <a:pt x="6665205" y="-32419"/>
                  <a:pt x="6686370" y="6024"/>
                  <a:pt x="6847906" y="0"/>
                </a:cubicBezTo>
                <a:cubicBezTo>
                  <a:pt x="7009442" y="-6024"/>
                  <a:pt x="7128921" y="43307"/>
                  <a:pt x="7333013" y="0"/>
                </a:cubicBezTo>
                <a:cubicBezTo>
                  <a:pt x="7537105" y="-43307"/>
                  <a:pt x="7686405" y="60278"/>
                  <a:pt x="7897091" y="0"/>
                </a:cubicBezTo>
                <a:cubicBezTo>
                  <a:pt x="7924402" y="106479"/>
                  <a:pt x="7838140" y="349792"/>
                  <a:pt x="7897091" y="510107"/>
                </a:cubicBezTo>
                <a:cubicBezTo>
                  <a:pt x="7956042" y="670422"/>
                  <a:pt x="7859984" y="912093"/>
                  <a:pt x="7897091" y="1058609"/>
                </a:cubicBezTo>
                <a:cubicBezTo>
                  <a:pt x="7934198" y="1205125"/>
                  <a:pt x="7865760" y="1384108"/>
                  <a:pt x="7897091" y="1645506"/>
                </a:cubicBezTo>
                <a:cubicBezTo>
                  <a:pt x="7928422" y="1906904"/>
                  <a:pt x="7855475" y="1987880"/>
                  <a:pt x="7897091" y="2232403"/>
                </a:cubicBezTo>
                <a:cubicBezTo>
                  <a:pt x="7938707" y="2476926"/>
                  <a:pt x="7877333" y="2606802"/>
                  <a:pt x="7897091" y="2819300"/>
                </a:cubicBezTo>
                <a:cubicBezTo>
                  <a:pt x="7916849" y="3031798"/>
                  <a:pt x="7867006" y="3114662"/>
                  <a:pt x="7897091" y="3252616"/>
                </a:cubicBezTo>
                <a:cubicBezTo>
                  <a:pt x="7927176" y="3390570"/>
                  <a:pt x="7827193" y="3658109"/>
                  <a:pt x="7897091" y="3839513"/>
                </a:cubicBezTo>
                <a:cubicBezTo>
                  <a:pt x="7617080" y="3909600"/>
                  <a:pt x="7546764" y="3796353"/>
                  <a:pt x="7254042" y="3839513"/>
                </a:cubicBezTo>
                <a:cubicBezTo>
                  <a:pt x="6961320" y="3882673"/>
                  <a:pt x="7009936" y="3801571"/>
                  <a:pt x="6847906" y="3839513"/>
                </a:cubicBezTo>
                <a:cubicBezTo>
                  <a:pt x="6685876" y="3877455"/>
                  <a:pt x="6426160" y="3787419"/>
                  <a:pt x="6283828" y="3839513"/>
                </a:cubicBezTo>
                <a:cubicBezTo>
                  <a:pt x="6141496" y="3891607"/>
                  <a:pt x="6052722" y="3812923"/>
                  <a:pt x="5956663" y="3839513"/>
                </a:cubicBezTo>
                <a:cubicBezTo>
                  <a:pt x="5860604" y="3866103"/>
                  <a:pt x="5788618" y="3803914"/>
                  <a:pt x="5629498" y="3839513"/>
                </a:cubicBezTo>
                <a:cubicBezTo>
                  <a:pt x="5470379" y="3875112"/>
                  <a:pt x="5220506" y="3838219"/>
                  <a:pt x="5065420" y="3839513"/>
                </a:cubicBezTo>
                <a:cubicBezTo>
                  <a:pt x="4910334" y="3840807"/>
                  <a:pt x="4765101" y="3830253"/>
                  <a:pt x="4659284" y="3839513"/>
                </a:cubicBezTo>
                <a:cubicBezTo>
                  <a:pt x="4553467" y="3848773"/>
                  <a:pt x="4221142" y="3776922"/>
                  <a:pt x="4016235" y="3839513"/>
                </a:cubicBezTo>
                <a:cubicBezTo>
                  <a:pt x="3811328" y="3902104"/>
                  <a:pt x="3795139" y="3797809"/>
                  <a:pt x="3610099" y="3839513"/>
                </a:cubicBezTo>
                <a:cubicBezTo>
                  <a:pt x="3425059" y="3881217"/>
                  <a:pt x="3161753" y="3780362"/>
                  <a:pt x="2967050" y="3839513"/>
                </a:cubicBezTo>
                <a:cubicBezTo>
                  <a:pt x="2772347" y="3898664"/>
                  <a:pt x="2713828" y="3818261"/>
                  <a:pt x="2639885" y="3839513"/>
                </a:cubicBezTo>
                <a:cubicBezTo>
                  <a:pt x="2565942" y="3860765"/>
                  <a:pt x="2220478" y="3775748"/>
                  <a:pt x="1996836" y="3839513"/>
                </a:cubicBezTo>
                <a:cubicBezTo>
                  <a:pt x="1773194" y="3903278"/>
                  <a:pt x="1679296" y="3812191"/>
                  <a:pt x="1590700" y="3839513"/>
                </a:cubicBezTo>
                <a:cubicBezTo>
                  <a:pt x="1502104" y="3866835"/>
                  <a:pt x="1410697" y="3824471"/>
                  <a:pt x="1263535" y="3839513"/>
                </a:cubicBezTo>
                <a:cubicBezTo>
                  <a:pt x="1116373" y="3854555"/>
                  <a:pt x="961418" y="3799524"/>
                  <a:pt x="857398" y="3839513"/>
                </a:cubicBezTo>
                <a:cubicBezTo>
                  <a:pt x="753378" y="3879502"/>
                  <a:pt x="419818" y="3816097"/>
                  <a:pt x="0" y="3839513"/>
                </a:cubicBezTo>
                <a:cubicBezTo>
                  <a:pt x="-7994" y="3739335"/>
                  <a:pt x="28400" y="3506208"/>
                  <a:pt x="0" y="3367801"/>
                </a:cubicBezTo>
                <a:cubicBezTo>
                  <a:pt x="-28400" y="3229394"/>
                  <a:pt x="1964" y="3147192"/>
                  <a:pt x="0" y="2934485"/>
                </a:cubicBezTo>
                <a:cubicBezTo>
                  <a:pt x="-1964" y="2721778"/>
                  <a:pt x="27277" y="2603583"/>
                  <a:pt x="0" y="2501168"/>
                </a:cubicBezTo>
                <a:cubicBezTo>
                  <a:pt x="-27277" y="2398753"/>
                  <a:pt x="65672" y="2067109"/>
                  <a:pt x="0" y="1914271"/>
                </a:cubicBezTo>
                <a:cubicBezTo>
                  <a:pt x="-65672" y="1761433"/>
                  <a:pt x="24990" y="1681712"/>
                  <a:pt x="0" y="1480955"/>
                </a:cubicBezTo>
                <a:cubicBezTo>
                  <a:pt x="-24990" y="1280198"/>
                  <a:pt x="56340" y="1196365"/>
                  <a:pt x="0" y="932453"/>
                </a:cubicBezTo>
                <a:cubicBezTo>
                  <a:pt x="-56340" y="668541"/>
                  <a:pt x="72007" y="381692"/>
                  <a:pt x="0" y="0"/>
                </a:cubicBezTo>
                <a:close/>
              </a:path>
            </a:pathLst>
          </a:custGeom>
          <a:noFill/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defRPr sz="1600" b="1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Membership Greatest </a:t>
            </a:r>
          </a:p>
          <a:p>
            <a:pPr>
              <a:spcBef>
                <a:spcPts val="300"/>
              </a:spcBef>
              <a:defRPr sz="1600" b="1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Net Gain</a:t>
            </a:r>
            <a:r>
              <a:rPr lang="en-US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300"/>
              </a:spcBef>
              <a:defRPr sz="1600" b="1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</a:t>
            </a:r>
            <a:r>
              <a:rPr lang="en-US" sz="4800" dirty="0">
                <a:solidFill>
                  <a:srgbClr val="0033CC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From </a:t>
            </a:r>
            <a:r>
              <a:rPr lang="en-US" sz="4400" dirty="0">
                <a:solidFill>
                  <a:srgbClr val="0033CC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February 1, 2025</a:t>
            </a:r>
          </a:p>
          <a:p>
            <a:pPr>
              <a:spcBef>
                <a:spcPts val="300"/>
              </a:spcBef>
              <a:defRPr sz="1600" b="1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dirty="0">
                <a:solidFill>
                  <a:srgbClr val="0033CC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	Through January 31, 2026</a:t>
            </a:r>
          </a:p>
        </p:txBody>
      </p:sp>
      <p:pic>
        <p:nvPicPr>
          <p:cNvPr id="6" name="Price68" descr="Price68">
            <a:extLst>
              <a:ext uri="{FF2B5EF4-FFF2-40B4-BE49-F238E27FC236}">
                <a16:creationId xmlns:a16="http://schemas.microsoft.com/office/drawing/2014/main" id="{AEB33369-B061-484C-AA35-8C1CDB824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3" t="9327" r="12851" b="15898"/>
          <a:stretch/>
        </p:blipFill>
        <p:spPr>
          <a:xfrm>
            <a:off x="8455232" y="1936028"/>
            <a:ext cx="3333008" cy="4148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C4F36B-F8D7-1EA0-AB4A-8BBFEBDAB2DD}"/>
              </a:ext>
            </a:extLst>
          </p:cNvPr>
          <p:cNvSpPr/>
          <p:nvPr/>
        </p:nvSpPr>
        <p:spPr>
          <a:xfrm>
            <a:off x="403761" y="344384"/>
            <a:ext cx="11483439" cy="1094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Myrtice H. Price Membership Award </a:t>
            </a:r>
          </a:p>
        </p:txBody>
      </p:sp>
    </p:spTree>
    <p:extLst>
      <p:ext uri="{BB962C8B-B14F-4D97-AF65-F5344CB8AC3E}">
        <p14:creationId xmlns:p14="http://schemas.microsoft.com/office/powerpoint/2010/main" val="3103993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4797A-814C-4F36-A8B4-B2D931FEF00E}"/>
              </a:ext>
            </a:extLst>
          </p:cNvPr>
          <p:cNvSpPr txBox="1"/>
          <p:nvPr/>
        </p:nvSpPr>
        <p:spPr>
          <a:xfrm>
            <a:off x="858574" y="533191"/>
            <a:ext cx="10474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 Greatest Net 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B444E-0EA9-4E79-8143-C94592AD66EE}"/>
              </a:ext>
            </a:extLst>
          </p:cNvPr>
          <p:cNvSpPr txBox="1"/>
          <p:nvPr/>
        </p:nvSpPr>
        <p:spPr>
          <a:xfrm>
            <a:off x="537142" y="1619794"/>
            <a:ext cx="10474845" cy="3508653"/>
          </a:xfrm>
          <a:custGeom>
            <a:avLst/>
            <a:gdLst>
              <a:gd name="csX0" fmla="*/ 0 w 10474845"/>
              <a:gd name="csY0" fmla="*/ 0 h 3508653"/>
              <a:gd name="csX1" fmla="*/ 791433 w 10474845"/>
              <a:gd name="csY1" fmla="*/ 0 h 3508653"/>
              <a:gd name="csX2" fmla="*/ 1478117 w 10474845"/>
              <a:gd name="csY2" fmla="*/ 0 h 3508653"/>
              <a:gd name="csX3" fmla="*/ 2269550 w 10474845"/>
              <a:gd name="csY3" fmla="*/ 0 h 3508653"/>
              <a:gd name="csX4" fmla="*/ 2851486 w 10474845"/>
              <a:gd name="csY4" fmla="*/ 0 h 3508653"/>
              <a:gd name="csX5" fmla="*/ 3538170 w 10474845"/>
              <a:gd name="csY5" fmla="*/ 0 h 3508653"/>
              <a:gd name="csX6" fmla="*/ 4120106 w 10474845"/>
              <a:gd name="csY6" fmla="*/ 0 h 3508653"/>
              <a:gd name="csX7" fmla="*/ 4702042 w 10474845"/>
              <a:gd name="csY7" fmla="*/ 0 h 3508653"/>
              <a:gd name="csX8" fmla="*/ 5283977 w 10474845"/>
              <a:gd name="csY8" fmla="*/ 0 h 3508653"/>
              <a:gd name="csX9" fmla="*/ 5551668 w 10474845"/>
              <a:gd name="csY9" fmla="*/ 0 h 3508653"/>
              <a:gd name="csX10" fmla="*/ 6238352 w 10474845"/>
              <a:gd name="csY10" fmla="*/ 0 h 3508653"/>
              <a:gd name="csX11" fmla="*/ 6506043 w 10474845"/>
              <a:gd name="csY11" fmla="*/ 0 h 3508653"/>
              <a:gd name="csX12" fmla="*/ 7087978 w 10474845"/>
              <a:gd name="csY12" fmla="*/ 0 h 3508653"/>
              <a:gd name="csX13" fmla="*/ 7879411 w 10474845"/>
              <a:gd name="csY13" fmla="*/ 0 h 3508653"/>
              <a:gd name="csX14" fmla="*/ 8670844 w 10474845"/>
              <a:gd name="csY14" fmla="*/ 0 h 3508653"/>
              <a:gd name="csX15" fmla="*/ 9357528 w 10474845"/>
              <a:gd name="csY15" fmla="*/ 0 h 3508653"/>
              <a:gd name="csX16" fmla="*/ 9834716 w 10474845"/>
              <a:gd name="csY16" fmla="*/ 0 h 3508653"/>
              <a:gd name="csX17" fmla="*/ 10474845 w 10474845"/>
              <a:gd name="csY17" fmla="*/ 0 h 3508653"/>
              <a:gd name="csX18" fmla="*/ 10474845 w 10474845"/>
              <a:gd name="csY18" fmla="*/ 549689 h 3508653"/>
              <a:gd name="csX19" fmla="*/ 10474845 w 10474845"/>
              <a:gd name="csY19" fmla="*/ 1134464 h 3508653"/>
              <a:gd name="csX20" fmla="*/ 10474845 w 10474845"/>
              <a:gd name="csY20" fmla="*/ 1684153 h 3508653"/>
              <a:gd name="csX21" fmla="*/ 10474845 w 10474845"/>
              <a:gd name="csY21" fmla="*/ 2339102 h 3508653"/>
              <a:gd name="csX22" fmla="*/ 10474845 w 10474845"/>
              <a:gd name="csY22" fmla="*/ 2853704 h 3508653"/>
              <a:gd name="csX23" fmla="*/ 10474845 w 10474845"/>
              <a:gd name="csY23" fmla="*/ 3508653 h 3508653"/>
              <a:gd name="csX24" fmla="*/ 10102406 w 10474845"/>
              <a:gd name="csY24" fmla="*/ 3508653 h 3508653"/>
              <a:gd name="csX25" fmla="*/ 9834716 w 10474845"/>
              <a:gd name="csY25" fmla="*/ 3508653 h 3508653"/>
              <a:gd name="csX26" fmla="*/ 9043283 w 10474845"/>
              <a:gd name="csY26" fmla="*/ 3508653 h 3508653"/>
              <a:gd name="csX27" fmla="*/ 8566095 w 10474845"/>
              <a:gd name="csY27" fmla="*/ 3508653 h 3508653"/>
              <a:gd name="csX28" fmla="*/ 7879411 w 10474845"/>
              <a:gd name="csY28" fmla="*/ 3508653 h 3508653"/>
              <a:gd name="csX29" fmla="*/ 7611721 w 10474845"/>
              <a:gd name="csY29" fmla="*/ 3508653 h 3508653"/>
              <a:gd name="csX30" fmla="*/ 6820288 w 10474845"/>
              <a:gd name="csY30" fmla="*/ 3508653 h 3508653"/>
              <a:gd name="csX31" fmla="*/ 6343101 w 10474845"/>
              <a:gd name="csY31" fmla="*/ 3508653 h 3508653"/>
              <a:gd name="csX32" fmla="*/ 5761165 w 10474845"/>
              <a:gd name="csY32" fmla="*/ 3508653 h 3508653"/>
              <a:gd name="csX33" fmla="*/ 5388726 w 10474845"/>
              <a:gd name="csY33" fmla="*/ 3508653 h 3508653"/>
              <a:gd name="csX34" fmla="*/ 4702042 w 10474845"/>
              <a:gd name="csY34" fmla="*/ 3508653 h 3508653"/>
              <a:gd name="csX35" fmla="*/ 3910609 w 10474845"/>
              <a:gd name="csY35" fmla="*/ 3508653 h 3508653"/>
              <a:gd name="csX36" fmla="*/ 3433421 w 10474845"/>
              <a:gd name="csY36" fmla="*/ 3508653 h 3508653"/>
              <a:gd name="csX37" fmla="*/ 2641989 w 10474845"/>
              <a:gd name="csY37" fmla="*/ 3508653 h 3508653"/>
              <a:gd name="csX38" fmla="*/ 2060053 w 10474845"/>
              <a:gd name="csY38" fmla="*/ 3508653 h 3508653"/>
              <a:gd name="csX39" fmla="*/ 1268620 w 10474845"/>
              <a:gd name="csY39" fmla="*/ 3508653 h 3508653"/>
              <a:gd name="csX40" fmla="*/ 0 w 10474845"/>
              <a:gd name="csY40" fmla="*/ 3508653 h 3508653"/>
              <a:gd name="csX41" fmla="*/ 0 w 10474845"/>
              <a:gd name="csY41" fmla="*/ 2994051 h 3508653"/>
              <a:gd name="csX42" fmla="*/ 0 w 10474845"/>
              <a:gd name="csY42" fmla="*/ 2374189 h 3508653"/>
              <a:gd name="csX43" fmla="*/ 0 w 10474845"/>
              <a:gd name="csY43" fmla="*/ 1754327 h 3508653"/>
              <a:gd name="csX44" fmla="*/ 0 w 10474845"/>
              <a:gd name="csY44" fmla="*/ 1099378 h 3508653"/>
              <a:gd name="csX45" fmla="*/ 0 w 10474845"/>
              <a:gd name="csY45" fmla="*/ 619862 h 3508653"/>
              <a:gd name="csX46" fmla="*/ 0 w 10474845"/>
              <a:gd name="csY46" fmla="*/ 0 h 35086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0474845" h="3508653" fill="none" extrusionOk="0">
                <a:moveTo>
                  <a:pt x="0" y="0"/>
                </a:moveTo>
                <a:cubicBezTo>
                  <a:pt x="175986" y="-41566"/>
                  <a:pt x="432544" y="90405"/>
                  <a:pt x="791433" y="0"/>
                </a:cubicBezTo>
                <a:cubicBezTo>
                  <a:pt x="1150322" y="-90405"/>
                  <a:pt x="1238508" y="6975"/>
                  <a:pt x="1478117" y="0"/>
                </a:cubicBezTo>
                <a:cubicBezTo>
                  <a:pt x="1717726" y="-6975"/>
                  <a:pt x="1992507" y="79179"/>
                  <a:pt x="2269550" y="0"/>
                </a:cubicBezTo>
                <a:cubicBezTo>
                  <a:pt x="2546593" y="-79179"/>
                  <a:pt x="2636950" y="55423"/>
                  <a:pt x="2851486" y="0"/>
                </a:cubicBezTo>
                <a:cubicBezTo>
                  <a:pt x="3066022" y="-55423"/>
                  <a:pt x="3323801" y="14453"/>
                  <a:pt x="3538170" y="0"/>
                </a:cubicBezTo>
                <a:cubicBezTo>
                  <a:pt x="3752539" y="-14453"/>
                  <a:pt x="3861025" y="29894"/>
                  <a:pt x="4120106" y="0"/>
                </a:cubicBezTo>
                <a:cubicBezTo>
                  <a:pt x="4379187" y="-29894"/>
                  <a:pt x="4451944" y="25257"/>
                  <a:pt x="4702042" y="0"/>
                </a:cubicBezTo>
                <a:cubicBezTo>
                  <a:pt x="4952140" y="-25257"/>
                  <a:pt x="5047956" y="29797"/>
                  <a:pt x="5283977" y="0"/>
                </a:cubicBezTo>
                <a:cubicBezTo>
                  <a:pt x="5519999" y="-29797"/>
                  <a:pt x="5458646" y="31145"/>
                  <a:pt x="5551668" y="0"/>
                </a:cubicBezTo>
                <a:cubicBezTo>
                  <a:pt x="5644690" y="-31145"/>
                  <a:pt x="5909708" y="24974"/>
                  <a:pt x="6238352" y="0"/>
                </a:cubicBezTo>
                <a:cubicBezTo>
                  <a:pt x="6566996" y="-24974"/>
                  <a:pt x="6420695" y="8881"/>
                  <a:pt x="6506043" y="0"/>
                </a:cubicBezTo>
                <a:cubicBezTo>
                  <a:pt x="6591391" y="-8881"/>
                  <a:pt x="6896902" y="31056"/>
                  <a:pt x="7087978" y="0"/>
                </a:cubicBezTo>
                <a:cubicBezTo>
                  <a:pt x="7279055" y="-31056"/>
                  <a:pt x="7589887" y="63835"/>
                  <a:pt x="7879411" y="0"/>
                </a:cubicBezTo>
                <a:cubicBezTo>
                  <a:pt x="8168935" y="-63835"/>
                  <a:pt x="8385777" y="47207"/>
                  <a:pt x="8670844" y="0"/>
                </a:cubicBezTo>
                <a:cubicBezTo>
                  <a:pt x="8955911" y="-47207"/>
                  <a:pt x="9208069" y="62608"/>
                  <a:pt x="9357528" y="0"/>
                </a:cubicBezTo>
                <a:cubicBezTo>
                  <a:pt x="9506987" y="-62608"/>
                  <a:pt x="9670869" y="40576"/>
                  <a:pt x="9834716" y="0"/>
                </a:cubicBezTo>
                <a:cubicBezTo>
                  <a:pt x="9998563" y="-40576"/>
                  <a:pt x="10334925" y="50987"/>
                  <a:pt x="10474845" y="0"/>
                </a:cubicBezTo>
                <a:cubicBezTo>
                  <a:pt x="10503809" y="165098"/>
                  <a:pt x="10416857" y="396058"/>
                  <a:pt x="10474845" y="549689"/>
                </a:cubicBezTo>
                <a:cubicBezTo>
                  <a:pt x="10532833" y="703320"/>
                  <a:pt x="10445944" y="878383"/>
                  <a:pt x="10474845" y="1134464"/>
                </a:cubicBezTo>
                <a:cubicBezTo>
                  <a:pt x="10503746" y="1390546"/>
                  <a:pt x="10409368" y="1458162"/>
                  <a:pt x="10474845" y="1684153"/>
                </a:cubicBezTo>
                <a:cubicBezTo>
                  <a:pt x="10540322" y="1910144"/>
                  <a:pt x="10414162" y="2070539"/>
                  <a:pt x="10474845" y="2339102"/>
                </a:cubicBezTo>
                <a:cubicBezTo>
                  <a:pt x="10535528" y="2607665"/>
                  <a:pt x="10433387" y="2692910"/>
                  <a:pt x="10474845" y="2853704"/>
                </a:cubicBezTo>
                <a:cubicBezTo>
                  <a:pt x="10516303" y="3014498"/>
                  <a:pt x="10444367" y="3350397"/>
                  <a:pt x="10474845" y="3508653"/>
                </a:cubicBezTo>
                <a:cubicBezTo>
                  <a:pt x="10343245" y="3521104"/>
                  <a:pt x="10227992" y="3478561"/>
                  <a:pt x="10102406" y="3508653"/>
                </a:cubicBezTo>
                <a:cubicBezTo>
                  <a:pt x="9976820" y="3538745"/>
                  <a:pt x="9895308" y="3478150"/>
                  <a:pt x="9834716" y="3508653"/>
                </a:cubicBezTo>
                <a:cubicBezTo>
                  <a:pt x="9774124" y="3539156"/>
                  <a:pt x="9281794" y="3453165"/>
                  <a:pt x="9043283" y="3508653"/>
                </a:cubicBezTo>
                <a:cubicBezTo>
                  <a:pt x="8804772" y="3564141"/>
                  <a:pt x="8776413" y="3506559"/>
                  <a:pt x="8566095" y="3508653"/>
                </a:cubicBezTo>
                <a:cubicBezTo>
                  <a:pt x="8355777" y="3510747"/>
                  <a:pt x="8159534" y="3506063"/>
                  <a:pt x="7879411" y="3508653"/>
                </a:cubicBezTo>
                <a:cubicBezTo>
                  <a:pt x="7599288" y="3511243"/>
                  <a:pt x="7730272" y="3499756"/>
                  <a:pt x="7611721" y="3508653"/>
                </a:cubicBezTo>
                <a:cubicBezTo>
                  <a:pt x="7493170" y="3517550"/>
                  <a:pt x="7053825" y="3494591"/>
                  <a:pt x="6820288" y="3508653"/>
                </a:cubicBezTo>
                <a:cubicBezTo>
                  <a:pt x="6586751" y="3522715"/>
                  <a:pt x="6579276" y="3474398"/>
                  <a:pt x="6343101" y="3508653"/>
                </a:cubicBezTo>
                <a:cubicBezTo>
                  <a:pt x="6106926" y="3542908"/>
                  <a:pt x="6029677" y="3450494"/>
                  <a:pt x="5761165" y="3508653"/>
                </a:cubicBezTo>
                <a:cubicBezTo>
                  <a:pt x="5492653" y="3566812"/>
                  <a:pt x="5521171" y="3476287"/>
                  <a:pt x="5388726" y="3508653"/>
                </a:cubicBezTo>
                <a:cubicBezTo>
                  <a:pt x="5256281" y="3541019"/>
                  <a:pt x="5035466" y="3461659"/>
                  <a:pt x="4702042" y="3508653"/>
                </a:cubicBezTo>
                <a:cubicBezTo>
                  <a:pt x="4368618" y="3555647"/>
                  <a:pt x="4226210" y="3479051"/>
                  <a:pt x="3910609" y="3508653"/>
                </a:cubicBezTo>
                <a:cubicBezTo>
                  <a:pt x="3595008" y="3538255"/>
                  <a:pt x="3543030" y="3463200"/>
                  <a:pt x="3433421" y="3508653"/>
                </a:cubicBezTo>
                <a:cubicBezTo>
                  <a:pt x="3323812" y="3554106"/>
                  <a:pt x="2865967" y="3505835"/>
                  <a:pt x="2641989" y="3508653"/>
                </a:cubicBezTo>
                <a:cubicBezTo>
                  <a:pt x="2418011" y="3511471"/>
                  <a:pt x="2308677" y="3456381"/>
                  <a:pt x="2060053" y="3508653"/>
                </a:cubicBezTo>
                <a:cubicBezTo>
                  <a:pt x="1811429" y="3560925"/>
                  <a:pt x="1656257" y="3501391"/>
                  <a:pt x="1268620" y="3508653"/>
                </a:cubicBezTo>
                <a:cubicBezTo>
                  <a:pt x="880983" y="3515915"/>
                  <a:pt x="510848" y="3382495"/>
                  <a:pt x="0" y="3508653"/>
                </a:cubicBezTo>
                <a:cubicBezTo>
                  <a:pt x="-10432" y="3290745"/>
                  <a:pt x="13887" y="3237818"/>
                  <a:pt x="0" y="2994051"/>
                </a:cubicBezTo>
                <a:cubicBezTo>
                  <a:pt x="-13887" y="2750284"/>
                  <a:pt x="13608" y="2671479"/>
                  <a:pt x="0" y="2374189"/>
                </a:cubicBezTo>
                <a:cubicBezTo>
                  <a:pt x="-13608" y="2076899"/>
                  <a:pt x="24644" y="1899171"/>
                  <a:pt x="0" y="1754327"/>
                </a:cubicBezTo>
                <a:cubicBezTo>
                  <a:pt x="-24644" y="1609483"/>
                  <a:pt x="20284" y="1336043"/>
                  <a:pt x="0" y="1099378"/>
                </a:cubicBezTo>
                <a:cubicBezTo>
                  <a:pt x="-20284" y="862713"/>
                  <a:pt x="40609" y="847123"/>
                  <a:pt x="0" y="619862"/>
                </a:cubicBezTo>
                <a:cubicBezTo>
                  <a:pt x="-40609" y="392601"/>
                  <a:pt x="49585" y="154602"/>
                  <a:pt x="0" y="0"/>
                </a:cubicBezTo>
                <a:close/>
              </a:path>
              <a:path w="10474845" h="3508653" stroke="0" extrusionOk="0">
                <a:moveTo>
                  <a:pt x="0" y="0"/>
                </a:moveTo>
                <a:cubicBezTo>
                  <a:pt x="229956" y="-47851"/>
                  <a:pt x="336747" y="47151"/>
                  <a:pt x="477187" y="0"/>
                </a:cubicBezTo>
                <a:cubicBezTo>
                  <a:pt x="617627" y="-47151"/>
                  <a:pt x="626662" y="845"/>
                  <a:pt x="744878" y="0"/>
                </a:cubicBezTo>
                <a:cubicBezTo>
                  <a:pt x="863094" y="-845"/>
                  <a:pt x="1376413" y="92739"/>
                  <a:pt x="1536311" y="0"/>
                </a:cubicBezTo>
                <a:cubicBezTo>
                  <a:pt x="1696209" y="-92739"/>
                  <a:pt x="1878507" y="38999"/>
                  <a:pt x="2013498" y="0"/>
                </a:cubicBezTo>
                <a:cubicBezTo>
                  <a:pt x="2148489" y="-38999"/>
                  <a:pt x="2346860" y="54007"/>
                  <a:pt x="2490685" y="0"/>
                </a:cubicBezTo>
                <a:cubicBezTo>
                  <a:pt x="2634510" y="-54007"/>
                  <a:pt x="2990020" y="44524"/>
                  <a:pt x="3282118" y="0"/>
                </a:cubicBezTo>
                <a:cubicBezTo>
                  <a:pt x="3574216" y="-44524"/>
                  <a:pt x="3536506" y="27149"/>
                  <a:pt x="3654557" y="0"/>
                </a:cubicBezTo>
                <a:cubicBezTo>
                  <a:pt x="3772608" y="-27149"/>
                  <a:pt x="4213189" y="49223"/>
                  <a:pt x="4445990" y="0"/>
                </a:cubicBezTo>
                <a:cubicBezTo>
                  <a:pt x="4678791" y="-49223"/>
                  <a:pt x="5021727" y="7332"/>
                  <a:pt x="5237422" y="0"/>
                </a:cubicBezTo>
                <a:cubicBezTo>
                  <a:pt x="5453117" y="-7332"/>
                  <a:pt x="5551206" y="7284"/>
                  <a:pt x="5819358" y="0"/>
                </a:cubicBezTo>
                <a:cubicBezTo>
                  <a:pt x="6087510" y="-7284"/>
                  <a:pt x="6292832" y="64042"/>
                  <a:pt x="6610791" y="0"/>
                </a:cubicBezTo>
                <a:cubicBezTo>
                  <a:pt x="6928750" y="-64042"/>
                  <a:pt x="6991719" y="46757"/>
                  <a:pt x="7087978" y="0"/>
                </a:cubicBezTo>
                <a:cubicBezTo>
                  <a:pt x="7184237" y="-46757"/>
                  <a:pt x="7443886" y="53663"/>
                  <a:pt x="7565166" y="0"/>
                </a:cubicBezTo>
                <a:cubicBezTo>
                  <a:pt x="7686446" y="-53663"/>
                  <a:pt x="7948236" y="17130"/>
                  <a:pt x="8251850" y="0"/>
                </a:cubicBezTo>
                <a:cubicBezTo>
                  <a:pt x="8555464" y="-17130"/>
                  <a:pt x="8515252" y="8954"/>
                  <a:pt x="8729038" y="0"/>
                </a:cubicBezTo>
                <a:cubicBezTo>
                  <a:pt x="8942824" y="-8954"/>
                  <a:pt x="9272996" y="88104"/>
                  <a:pt x="9520470" y="0"/>
                </a:cubicBezTo>
                <a:cubicBezTo>
                  <a:pt x="9767944" y="-88104"/>
                  <a:pt x="10137926" y="1885"/>
                  <a:pt x="10474845" y="0"/>
                </a:cubicBezTo>
                <a:cubicBezTo>
                  <a:pt x="10493511" y="174784"/>
                  <a:pt x="10428114" y="357947"/>
                  <a:pt x="10474845" y="584776"/>
                </a:cubicBezTo>
                <a:cubicBezTo>
                  <a:pt x="10521576" y="811605"/>
                  <a:pt x="10457543" y="1027425"/>
                  <a:pt x="10474845" y="1204638"/>
                </a:cubicBezTo>
                <a:cubicBezTo>
                  <a:pt x="10492147" y="1381851"/>
                  <a:pt x="10457308" y="1522963"/>
                  <a:pt x="10474845" y="1684153"/>
                </a:cubicBezTo>
                <a:cubicBezTo>
                  <a:pt x="10492382" y="1845343"/>
                  <a:pt x="10454177" y="1970500"/>
                  <a:pt x="10474845" y="2198756"/>
                </a:cubicBezTo>
                <a:cubicBezTo>
                  <a:pt x="10495513" y="2427012"/>
                  <a:pt x="10468737" y="2683278"/>
                  <a:pt x="10474845" y="2818618"/>
                </a:cubicBezTo>
                <a:cubicBezTo>
                  <a:pt x="10480953" y="2953958"/>
                  <a:pt x="10418262" y="3304880"/>
                  <a:pt x="10474845" y="3508653"/>
                </a:cubicBezTo>
                <a:cubicBezTo>
                  <a:pt x="10330336" y="3522775"/>
                  <a:pt x="10234374" y="3493020"/>
                  <a:pt x="10102406" y="3508653"/>
                </a:cubicBezTo>
                <a:cubicBezTo>
                  <a:pt x="9970438" y="3524286"/>
                  <a:pt x="9938134" y="3500050"/>
                  <a:pt x="9834716" y="3508653"/>
                </a:cubicBezTo>
                <a:cubicBezTo>
                  <a:pt x="9731298" y="3517256"/>
                  <a:pt x="9645296" y="3492316"/>
                  <a:pt x="9567025" y="3508653"/>
                </a:cubicBezTo>
                <a:cubicBezTo>
                  <a:pt x="9488754" y="3524990"/>
                  <a:pt x="9162297" y="3479716"/>
                  <a:pt x="8985089" y="3508653"/>
                </a:cubicBezTo>
                <a:cubicBezTo>
                  <a:pt x="8807881" y="3537590"/>
                  <a:pt x="8796671" y="3493712"/>
                  <a:pt x="8612650" y="3508653"/>
                </a:cubicBezTo>
                <a:cubicBezTo>
                  <a:pt x="8428629" y="3523594"/>
                  <a:pt x="8186642" y="3471786"/>
                  <a:pt x="7925966" y="3508653"/>
                </a:cubicBezTo>
                <a:cubicBezTo>
                  <a:pt x="7665290" y="3545520"/>
                  <a:pt x="7681092" y="3478001"/>
                  <a:pt x="7553527" y="3508653"/>
                </a:cubicBezTo>
                <a:cubicBezTo>
                  <a:pt x="7425962" y="3539305"/>
                  <a:pt x="7069246" y="3435986"/>
                  <a:pt x="6866843" y="3508653"/>
                </a:cubicBezTo>
                <a:cubicBezTo>
                  <a:pt x="6664440" y="3581320"/>
                  <a:pt x="6675632" y="3489856"/>
                  <a:pt x="6599152" y="3508653"/>
                </a:cubicBezTo>
                <a:cubicBezTo>
                  <a:pt x="6522672" y="3527450"/>
                  <a:pt x="6237801" y="3459349"/>
                  <a:pt x="5912468" y="3508653"/>
                </a:cubicBezTo>
                <a:cubicBezTo>
                  <a:pt x="5587135" y="3557957"/>
                  <a:pt x="5725422" y="3483407"/>
                  <a:pt x="5540029" y="3508653"/>
                </a:cubicBezTo>
                <a:cubicBezTo>
                  <a:pt x="5354636" y="3533899"/>
                  <a:pt x="5386779" y="3494949"/>
                  <a:pt x="5272339" y="3508653"/>
                </a:cubicBezTo>
                <a:cubicBezTo>
                  <a:pt x="5157899" y="3522357"/>
                  <a:pt x="5038977" y="3489091"/>
                  <a:pt x="4899900" y="3508653"/>
                </a:cubicBezTo>
                <a:cubicBezTo>
                  <a:pt x="4760823" y="3528215"/>
                  <a:pt x="4518911" y="3436488"/>
                  <a:pt x="4213215" y="3508653"/>
                </a:cubicBezTo>
                <a:cubicBezTo>
                  <a:pt x="3907520" y="3580818"/>
                  <a:pt x="3986506" y="3486517"/>
                  <a:pt x="3840777" y="3508653"/>
                </a:cubicBezTo>
                <a:cubicBezTo>
                  <a:pt x="3695048" y="3530789"/>
                  <a:pt x="3668600" y="3501261"/>
                  <a:pt x="3573086" y="3508653"/>
                </a:cubicBezTo>
                <a:cubicBezTo>
                  <a:pt x="3477572" y="3516045"/>
                  <a:pt x="3349958" y="3492776"/>
                  <a:pt x="3200647" y="3508653"/>
                </a:cubicBezTo>
                <a:cubicBezTo>
                  <a:pt x="3051336" y="3524530"/>
                  <a:pt x="2853955" y="3459568"/>
                  <a:pt x="2723460" y="3508653"/>
                </a:cubicBezTo>
                <a:cubicBezTo>
                  <a:pt x="2592965" y="3557738"/>
                  <a:pt x="2372325" y="3489882"/>
                  <a:pt x="2141524" y="3508653"/>
                </a:cubicBezTo>
                <a:cubicBezTo>
                  <a:pt x="1910723" y="3527424"/>
                  <a:pt x="1954992" y="3465706"/>
                  <a:pt x="1769085" y="3508653"/>
                </a:cubicBezTo>
                <a:cubicBezTo>
                  <a:pt x="1583178" y="3551600"/>
                  <a:pt x="1280726" y="3439194"/>
                  <a:pt x="977652" y="3508653"/>
                </a:cubicBezTo>
                <a:cubicBezTo>
                  <a:pt x="674578" y="3578112"/>
                  <a:pt x="404611" y="3507187"/>
                  <a:pt x="0" y="3508653"/>
                </a:cubicBezTo>
                <a:cubicBezTo>
                  <a:pt x="-55241" y="3252326"/>
                  <a:pt x="64481" y="3025348"/>
                  <a:pt x="0" y="2853704"/>
                </a:cubicBezTo>
                <a:cubicBezTo>
                  <a:pt x="-64481" y="2682060"/>
                  <a:pt x="41501" y="2403293"/>
                  <a:pt x="0" y="2268929"/>
                </a:cubicBezTo>
                <a:cubicBezTo>
                  <a:pt x="-41501" y="2134566"/>
                  <a:pt x="65927" y="1967863"/>
                  <a:pt x="0" y="1684153"/>
                </a:cubicBezTo>
                <a:cubicBezTo>
                  <a:pt x="-65927" y="1400443"/>
                  <a:pt x="31155" y="1291715"/>
                  <a:pt x="0" y="1134464"/>
                </a:cubicBezTo>
                <a:cubicBezTo>
                  <a:pt x="-31155" y="977213"/>
                  <a:pt x="12561" y="806940"/>
                  <a:pt x="0" y="514602"/>
                </a:cubicBezTo>
                <a:cubicBezTo>
                  <a:pt x="-12561" y="222264"/>
                  <a:pt x="10789" y="2399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Third Place:</a:t>
            </a:r>
          </a:p>
          <a:p>
            <a:pPr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With a net gain of 6 members:</a:t>
            </a:r>
          </a:p>
          <a:p>
            <a:pPr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		Altrusa International of </a:t>
            </a:r>
          </a:p>
          <a:p>
            <a:pPr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				Citrus County, FL    	</a:t>
            </a:r>
          </a:p>
          <a:p>
            <a:pPr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2400" i="1" dirty="0">
                <a:latin typeface="Franklin Gothic Medium" panose="020B0603020102020204" pitchFamily="34" charset="0"/>
              </a:rPr>
              <a:t>	      </a:t>
            </a:r>
            <a:r>
              <a:rPr lang="en-US" sz="2400" dirty="0">
                <a:latin typeface="Franklin Gothic Medium" panose="020B0603020102020204" pitchFamily="34" charset="0"/>
              </a:rPr>
              <a:t>	                          </a:t>
            </a:r>
            <a:r>
              <a:rPr lang="en-US" sz="2400" i="1" dirty="0">
                <a:latin typeface="Franklin Gothic Medium" panose="020B0603020102020204" pitchFamily="34" charset="0"/>
              </a:rPr>
              <a:t> </a:t>
            </a:r>
            <a:r>
              <a:rPr lang="en-US" sz="3000" i="1" dirty="0">
                <a:latin typeface="Franklin Gothic Medium" panose="020B0603020102020204" pitchFamily="34" charset="0"/>
              </a:rPr>
              <a:t>	    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039BE-08E8-1E97-6B11-6D244D5D0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87BEB4-EAB5-E3C7-579B-43E22FAAA15F}"/>
              </a:ext>
            </a:extLst>
          </p:cNvPr>
          <p:cNvSpPr txBox="1"/>
          <p:nvPr/>
        </p:nvSpPr>
        <p:spPr>
          <a:xfrm>
            <a:off x="858574" y="533191"/>
            <a:ext cx="10474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Franklin Gothic Book"/>
              </a:rPr>
              <a:t>Membership Greatest Net 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F8162-6CA1-A4E0-90E4-94486AAC0BB9}"/>
              </a:ext>
            </a:extLst>
          </p:cNvPr>
          <p:cNvSpPr txBox="1"/>
          <p:nvPr/>
        </p:nvSpPr>
        <p:spPr>
          <a:xfrm>
            <a:off x="662631" y="1992596"/>
            <a:ext cx="9252077" cy="3508653"/>
          </a:xfrm>
          <a:custGeom>
            <a:avLst/>
            <a:gdLst>
              <a:gd name="csX0" fmla="*/ 0 w 9252077"/>
              <a:gd name="csY0" fmla="*/ 0 h 3508653"/>
              <a:gd name="csX1" fmla="*/ 485734 w 9252077"/>
              <a:gd name="csY1" fmla="*/ 0 h 3508653"/>
              <a:gd name="csX2" fmla="*/ 1063989 w 9252077"/>
              <a:gd name="csY2" fmla="*/ 0 h 3508653"/>
              <a:gd name="csX3" fmla="*/ 1734764 w 9252077"/>
              <a:gd name="csY3" fmla="*/ 0 h 3508653"/>
              <a:gd name="csX4" fmla="*/ 2405540 w 9252077"/>
              <a:gd name="csY4" fmla="*/ 0 h 3508653"/>
              <a:gd name="csX5" fmla="*/ 3076316 w 9252077"/>
              <a:gd name="csY5" fmla="*/ 0 h 3508653"/>
              <a:gd name="csX6" fmla="*/ 3839612 w 9252077"/>
              <a:gd name="csY6" fmla="*/ 0 h 3508653"/>
              <a:gd name="csX7" fmla="*/ 4417867 w 9252077"/>
              <a:gd name="csY7" fmla="*/ 0 h 3508653"/>
              <a:gd name="csX8" fmla="*/ 5088642 w 9252077"/>
              <a:gd name="csY8" fmla="*/ 0 h 3508653"/>
              <a:gd name="csX9" fmla="*/ 5666897 w 9252077"/>
              <a:gd name="csY9" fmla="*/ 0 h 3508653"/>
              <a:gd name="csX10" fmla="*/ 6245152 w 9252077"/>
              <a:gd name="csY10" fmla="*/ 0 h 3508653"/>
              <a:gd name="csX11" fmla="*/ 6823407 w 9252077"/>
              <a:gd name="csY11" fmla="*/ 0 h 3508653"/>
              <a:gd name="csX12" fmla="*/ 7124099 w 9252077"/>
              <a:gd name="csY12" fmla="*/ 0 h 3508653"/>
              <a:gd name="csX13" fmla="*/ 7794875 w 9252077"/>
              <a:gd name="csY13" fmla="*/ 0 h 3508653"/>
              <a:gd name="csX14" fmla="*/ 8095567 w 9252077"/>
              <a:gd name="csY14" fmla="*/ 0 h 3508653"/>
              <a:gd name="csX15" fmla="*/ 8673822 w 9252077"/>
              <a:gd name="csY15" fmla="*/ 0 h 3508653"/>
              <a:gd name="csX16" fmla="*/ 9252077 w 9252077"/>
              <a:gd name="csY16" fmla="*/ 0 h 3508653"/>
              <a:gd name="csX17" fmla="*/ 9252077 w 9252077"/>
              <a:gd name="csY17" fmla="*/ 654949 h 3508653"/>
              <a:gd name="csX18" fmla="*/ 9252077 w 9252077"/>
              <a:gd name="csY18" fmla="*/ 1134464 h 3508653"/>
              <a:gd name="csX19" fmla="*/ 9252077 w 9252077"/>
              <a:gd name="csY19" fmla="*/ 1649067 h 3508653"/>
              <a:gd name="csX20" fmla="*/ 9252077 w 9252077"/>
              <a:gd name="csY20" fmla="*/ 2163669 h 3508653"/>
              <a:gd name="csX21" fmla="*/ 9252077 w 9252077"/>
              <a:gd name="csY21" fmla="*/ 2748445 h 3508653"/>
              <a:gd name="csX22" fmla="*/ 9252077 w 9252077"/>
              <a:gd name="csY22" fmla="*/ 3508653 h 3508653"/>
              <a:gd name="csX23" fmla="*/ 8766343 w 9252077"/>
              <a:gd name="csY23" fmla="*/ 3508653 h 3508653"/>
              <a:gd name="csX24" fmla="*/ 8188088 w 9252077"/>
              <a:gd name="csY24" fmla="*/ 3508653 h 3508653"/>
              <a:gd name="csX25" fmla="*/ 7424792 w 9252077"/>
              <a:gd name="csY25" fmla="*/ 3508653 h 3508653"/>
              <a:gd name="csX26" fmla="*/ 6846537 w 9252077"/>
              <a:gd name="csY26" fmla="*/ 3508653 h 3508653"/>
              <a:gd name="csX27" fmla="*/ 6175761 w 9252077"/>
              <a:gd name="csY27" fmla="*/ 3508653 h 3508653"/>
              <a:gd name="csX28" fmla="*/ 5875069 w 9252077"/>
              <a:gd name="csY28" fmla="*/ 3508653 h 3508653"/>
              <a:gd name="csX29" fmla="*/ 5111773 w 9252077"/>
              <a:gd name="csY29" fmla="*/ 3508653 h 3508653"/>
              <a:gd name="csX30" fmla="*/ 4626039 w 9252077"/>
              <a:gd name="csY30" fmla="*/ 3508653 h 3508653"/>
              <a:gd name="csX31" fmla="*/ 3955263 w 9252077"/>
              <a:gd name="csY31" fmla="*/ 3508653 h 3508653"/>
              <a:gd name="csX32" fmla="*/ 3654570 w 9252077"/>
              <a:gd name="csY32" fmla="*/ 3508653 h 3508653"/>
              <a:gd name="csX33" fmla="*/ 2891274 w 9252077"/>
              <a:gd name="csY33" fmla="*/ 3508653 h 3508653"/>
              <a:gd name="csX34" fmla="*/ 2405540 w 9252077"/>
              <a:gd name="csY34" fmla="*/ 3508653 h 3508653"/>
              <a:gd name="csX35" fmla="*/ 1827285 w 9252077"/>
              <a:gd name="csY35" fmla="*/ 3508653 h 3508653"/>
              <a:gd name="csX36" fmla="*/ 1434072 w 9252077"/>
              <a:gd name="csY36" fmla="*/ 3508653 h 3508653"/>
              <a:gd name="csX37" fmla="*/ 763296 w 9252077"/>
              <a:gd name="csY37" fmla="*/ 3508653 h 3508653"/>
              <a:gd name="csX38" fmla="*/ 0 w 9252077"/>
              <a:gd name="csY38" fmla="*/ 3508653 h 3508653"/>
              <a:gd name="csX39" fmla="*/ 0 w 9252077"/>
              <a:gd name="csY39" fmla="*/ 2958964 h 3508653"/>
              <a:gd name="csX40" fmla="*/ 0 w 9252077"/>
              <a:gd name="csY40" fmla="*/ 2479448 h 3508653"/>
              <a:gd name="csX41" fmla="*/ 0 w 9252077"/>
              <a:gd name="csY41" fmla="*/ 1859586 h 3508653"/>
              <a:gd name="csX42" fmla="*/ 0 w 9252077"/>
              <a:gd name="csY42" fmla="*/ 1274811 h 3508653"/>
              <a:gd name="csX43" fmla="*/ 0 w 9252077"/>
              <a:gd name="csY43" fmla="*/ 654949 h 3508653"/>
              <a:gd name="csX44" fmla="*/ 0 w 9252077"/>
              <a:gd name="csY44" fmla="*/ 0 h 350865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9252077" h="3508653" fill="none" extrusionOk="0">
                <a:moveTo>
                  <a:pt x="0" y="0"/>
                </a:moveTo>
                <a:cubicBezTo>
                  <a:pt x="141565" y="-41454"/>
                  <a:pt x="269637" y="26408"/>
                  <a:pt x="485734" y="0"/>
                </a:cubicBezTo>
                <a:cubicBezTo>
                  <a:pt x="701831" y="-26408"/>
                  <a:pt x="872607" y="29948"/>
                  <a:pt x="1063989" y="0"/>
                </a:cubicBezTo>
                <a:cubicBezTo>
                  <a:pt x="1255371" y="-29948"/>
                  <a:pt x="1405214" y="1205"/>
                  <a:pt x="1734764" y="0"/>
                </a:cubicBezTo>
                <a:cubicBezTo>
                  <a:pt x="2064314" y="-1205"/>
                  <a:pt x="2169000" y="70989"/>
                  <a:pt x="2405540" y="0"/>
                </a:cubicBezTo>
                <a:cubicBezTo>
                  <a:pt x="2642080" y="-70989"/>
                  <a:pt x="2800411" y="29854"/>
                  <a:pt x="3076316" y="0"/>
                </a:cubicBezTo>
                <a:cubicBezTo>
                  <a:pt x="3352221" y="-29854"/>
                  <a:pt x="3563449" y="50461"/>
                  <a:pt x="3839612" y="0"/>
                </a:cubicBezTo>
                <a:cubicBezTo>
                  <a:pt x="4115775" y="-50461"/>
                  <a:pt x="4186624" y="8010"/>
                  <a:pt x="4417867" y="0"/>
                </a:cubicBezTo>
                <a:cubicBezTo>
                  <a:pt x="4649111" y="-8010"/>
                  <a:pt x="4861539" y="70839"/>
                  <a:pt x="5088642" y="0"/>
                </a:cubicBezTo>
                <a:cubicBezTo>
                  <a:pt x="5315746" y="-70839"/>
                  <a:pt x="5437029" y="54546"/>
                  <a:pt x="5666897" y="0"/>
                </a:cubicBezTo>
                <a:cubicBezTo>
                  <a:pt x="5896765" y="-54546"/>
                  <a:pt x="6119793" y="40575"/>
                  <a:pt x="6245152" y="0"/>
                </a:cubicBezTo>
                <a:cubicBezTo>
                  <a:pt x="6370511" y="-40575"/>
                  <a:pt x="6544675" y="9434"/>
                  <a:pt x="6823407" y="0"/>
                </a:cubicBezTo>
                <a:cubicBezTo>
                  <a:pt x="7102140" y="-9434"/>
                  <a:pt x="6989903" y="31627"/>
                  <a:pt x="7124099" y="0"/>
                </a:cubicBezTo>
                <a:cubicBezTo>
                  <a:pt x="7258295" y="-31627"/>
                  <a:pt x="7592211" y="74041"/>
                  <a:pt x="7794875" y="0"/>
                </a:cubicBezTo>
                <a:cubicBezTo>
                  <a:pt x="7997539" y="-74041"/>
                  <a:pt x="8019423" y="16695"/>
                  <a:pt x="8095567" y="0"/>
                </a:cubicBezTo>
                <a:cubicBezTo>
                  <a:pt x="8171711" y="-16695"/>
                  <a:pt x="8403005" y="28011"/>
                  <a:pt x="8673822" y="0"/>
                </a:cubicBezTo>
                <a:cubicBezTo>
                  <a:pt x="8944640" y="-28011"/>
                  <a:pt x="9038073" y="4792"/>
                  <a:pt x="9252077" y="0"/>
                </a:cubicBezTo>
                <a:cubicBezTo>
                  <a:pt x="9311817" y="319530"/>
                  <a:pt x="9177570" y="443309"/>
                  <a:pt x="9252077" y="654949"/>
                </a:cubicBezTo>
                <a:cubicBezTo>
                  <a:pt x="9326584" y="866589"/>
                  <a:pt x="9228972" y="925205"/>
                  <a:pt x="9252077" y="1134464"/>
                </a:cubicBezTo>
                <a:cubicBezTo>
                  <a:pt x="9275182" y="1343724"/>
                  <a:pt x="9209092" y="1436195"/>
                  <a:pt x="9252077" y="1649067"/>
                </a:cubicBezTo>
                <a:cubicBezTo>
                  <a:pt x="9295062" y="1861939"/>
                  <a:pt x="9220907" y="2002779"/>
                  <a:pt x="9252077" y="2163669"/>
                </a:cubicBezTo>
                <a:cubicBezTo>
                  <a:pt x="9283247" y="2324559"/>
                  <a:pt x="9194097" y="2612287"/>
                  <a:pt x="9252077" y="2748445"/>
                </a:cubicBezTo>
                <a:cubicBezTo>
                  <a:pt x="9310057" y="2884603"/>
                  <a:pt x="9176465" y="3254005"/>
                  <a:pt x="9252077" y="3508653"/>
                </a:cubicBezTo>
                <a:cubicBezTo>
                  <a:pt x="9145721" y="3560240"/>
                  <a:pt x="9002487" y="3500720"/>
                  <a:pt x="8766343" y="3508653"/>
                </a:cubicBezTo>
                <a:cubicBezTo>
                  <a:pt x="8530199" y="3516586"/>
                  <a:pt x="8360600" y="3456317"/>
                  <a:pt x="8188088" y="3508653"/>
                </a:cubicBezTo>
                <a:cubicBezTo>
                  <a:pt x="8015576" y="3560989"/>
                  <a:pt x="7667085" y="3507913"/>
                  <a:pt x="7424792" y="3508653"/>
                </a:cubicBezTo>
                <a:cubicBezTo>
                  <a:pt x="7182499" y="3509393"/>
                  <a:pt x="7081149" y="3458611"/>
                  <a:pt x="6846537" y="3508653"/>
                </a:cubicBezTo>
                <a:cubicBezTo>
                  <a:pt x="6611925" y="3558695"/>
                  <a:pt x="6467870" y="3471379"/>
                  <a:pt x="6175761" y="3508653"/>
                </a:cubicBezTo>
                <a:cubicBezTo>
                  <a:pt x="5883652" y="3545927"/>
                  <a:pt x="5937936" y="3507038"/>
                  <a:pt x="5875069" y="3508653"/>
                </a:cubicBezTo>
                <a:cubicBezTo>
                  <a:pt x="5812202" y="3510268"/>
                  <a:pt x="5418975" y="3482958"/>
                  <a:pt x="5111773" y="3508653"/>
                </a:cubicBezTo>
                <a:cubicBezTo>
                  <a:pt x="4804571" y="3534348"/>
                  <a:pt x="4851521" y="3465733"/>
                  <a:pt x="4626039" y="3508653"/>
                </a:cubicBezTo>
                <a:cubicBezTo>
                  <a:pt x="4400557" y="3551573"/>
                  <a:pt x="4285393" y="3482695"/>
                  <a:pt x="3955263" y="3508653"/>
                </a:cubicBezTo>
                <a:cubicBezTo>
                  <a:pt x="3625133" y="3534611"/>
                  <a:pt x="3726390" y="3488380"/>
                  <a:pt x="3654570" y="3508653"/>
                </a:cubicBezTo>
                <a:cubicBezTo>
                  <a:pt x="3582750" y="3528926"/>
                  <a:pt x="3178971" y="3440670"/>
                  <a:pt x="2891274" y="3508653"/>
                </a:cubicBezTo>
                <a:cubicBezTo>
                  <a:pt x="2603577" y="3576636"/>
                  <a:pt x="2535949" y="3506894"/>
                  <a:pt x="2405540" y="3508653"/>
                </a:cubicBezTo>
                <a:cubicBezTo>
                  <a:pt x="2275131" y="3510412"/>
                  <a:pt x="2015772" y="3469888"/>
                  <a:pt x="1827285" y="3508653"/>
                </a:cubicBezTo>
                <a:cubicBezTo>
                  <a:pt x="1638798" y="3547418"/>
                  <a:pt x="1549995" y="3498365"/>
                  <a:pt x="1434072" y="3508653"/>
                </a:cubicBezTo>
                <a:cubicBezTo>
                  <a:pt x="1318149" y="3518941"/>
                  <a:pt x="935762" y="3438989"/>
                  <a:pt x="763296" y="3508653"/>
                </a:cubicBezTo>
                <a:cubicBezTo>
                  <a:pt x="590830" y="3578317"/>
                  <a:pt x="374481" y="3433256"/>
                  <a:pt x="0" y="3508653"/>
                </a:cubicBezTo>
                <a:cubicBezTo>
                  <a:pt x="-38812" y="3296579"/>
                  <a:pt x="7157" y="3190612"/>
                  <a:pt x="0" y="2958964"/>
                </a:cubicBezTo>
                <a:cubicBezTo>
                  <a:pt x="-7157" y="2727316"/>
                  <a:pt x="42655" y="2633436"/>
                  <a:pt x="0" y="2479448"/>
                </a:cubicBezTo>
                <a:cubicBezTo>
                  <a:pt x="-42655" y="2325460"/>
                  <a:pt x="11615" y="2012540"/>
                  <a:pt x="0" y="1859586"/>
                </a:cubicBezTo>
                <a:cubicBezTo>
                  <a:pt x="-11615" y="1706632"/>
                  <a:pt x="43924" y="1494878"/>
                  <a:pt x="0" y="1274811"/>
                </a:cubicBezTo>
                <a:cubicBezTo>
                  <a:pt x="-43924" y="1054744"/>
                  <a:pt x="42600" y="809273"/>
                  <a:pt x="0" y="654949"/>
                </a:cubicBezTo>
                <a:cubicBezTo>
                  <a:pt x="-42600" y="500625"/>
                  <a:pt x="65958" y="159915"/>
                  <a:pt x="0" y="0"/>
                </a:cubicBezTo>
                <a:close/>
              </a:path>
              <a:path w="9252077" h="3508653" stroke="0" extrusionOk="0">
                <a:moveTo>
                  <a:pt x="0" y="0"/>
                </a:moveTo>
                <a:cubicBezTo>
                  <a:pt x="180877" y="-15979"/>
                  <a:pt x="354953" y="18983"/>
                  <a:pt x="485734" y="0"/>
                </a:cubicBezTo>
                <a:cubicBezTo>
                  <a:pt x="616515" y="-18983"/>
                  <a:pt x="707434" y="35592"/>
                  <a:pt x="786427" y="0"/>
                </a:cubicBezTo>
                <a:cubicBezTo>
                  <a:pt x="865420" y="-35592"/>
                  <a:pt x="1315652" y="64068"/>
                  <a:pt x="1549723" y="0"/>
                </a:cubicBezTo>
                <a:cubicBezTo>
                  <a:pt x="1783794" y="-64068"/>
                  <a:pt x="1830329" y="23094"/>
                  <a:pt x="2035457" y="0"/>
                </a:cubicBezTo>
                <a:cubicBezTo>
                  <a:pt x="2240585" y="-23094"/>
                  <a:pt x="2295953" y="32860"/>
                  <a:pt x="2521191" y="0"/>
                </a:cubicBezTo>
                <a:cubicBezTo>
                  <a:pt x="2746429" y="-32860"/>
                  <a:pt x="3008399" y="70776"/>
                  <a:pt x="3284487" y="0"/>
                </a:cubicBezTo>
                <a:cubicBezTo>
                  <a:pt x="3560575" y="-70776"/>
                  <a:pt x="3496281" y="19020"/>
                  <a:pt x="3677701" y="0"/>
                </a:cubicBezTo>
                <a:cubicBezTo>
                  <a:pt x="3859121" y="-19020"/>
                  <a:pt x="4228163" y="90450"/>
                  <a:pt x="4440997" y="0"/>
                </a:cubicBezTo>
                <a:cubicBezTo>
                  <a:pt x="4653831" y="-90450"/>
                  <a:pt x="5050779" y="57679"/>
                  <a:pt x="5204293" y="0"/>
                </a:cubicBezTo>
                <a:cubicBezTo>
                  <a:pt x="5357807" y="-57679"/>
                  <a:pt x="5585323" y="45549"/>
                  <a:pt x="5782548" y="0"/>
                </a:cubicBezTo>
                <a:cubicBezTo>
                  <a:pt x="5979773" y="-45549"/>
                  <a:pt x="6182402" y="4641"/>
                  <a:pt x="6545844" y="0"/>
                </a:cubicBezTo>
                <a:cubicBezTo>
                  <a:pt x="6909286" y="-4641"/>
                  <a:pt x="6933526" y="34060"/>
                  <a:pt x="7031579" y="0"/>
                </a:cubicBezTo>
                <a:cubicBezTo>
                  <a:pt x="7129632" y="-34060"/>
                  <a:pt x="7384069" y="41029"/>
                  <a:pt x="7517313" y="0"/>
                </a:cubicBezTo>
                <a:cubicBezTo>
                  <a:pt x="7650557" y="-41029"/>
                  <a:pt x="7953428" y="16917"/>
                  <a:pt x="8188088" y="0"/>
                </a:cubicBezTo>
                <a:cubicBezTo>
                  <a:pt x="8422748" y="-16917"/>
                  <a:pt x="8439310" y="3474"/>
                  <a:pt x="8673822" y="0"/>
                </a:cubicBezTo>
                <a:cubicBezTo>
                  <a:pt x="8908334" y="-3474"/>
                  <a:pt x="9058204" y="17957"/>
                  <a:pt x="9252077" y="0"/>
                </a:cubicBezTo>
                <a:cubicBezTo>
                  <a:pt x="9324608" y="276464"/>
                  <a:pt x="9196043" y="446246"/>
                  <a:pt x="9252077" y="654949"/>
                </a:cubicBezTo>
                <a:cubicBezTo>
                  <a:pt x="9308111" y="863652"/>
                  <a:pt x="9249396" y="1025094"/>
                  <a:pt x="9252077" y="1274811"/>
                </a:cubicBezTo>
                <a:cubicBezTo>
                  <a:pt x="9254758" y="1524528"/>
                  <a:pt x="9234775" y="1717460"/>
                  <a:pt x="9252077" y="1894673"/>
                </a:cubicBezTo>
                <a:cubicBezTo>
                  <a:pt x="9269379" y="2071886"/>
                  <a:pt x="9235056" y="2208378"/>
                  <a:pt x="9252077" y="2374189"/>
                </a:cubicBezTo>
                <a:cubicBezTo>
                  <a:pt x="9269098" y="2540000"/>
                  <a:pt x="9230737" y="2668707"/>
                  <a:pt x="9252077" y="2888791"/>
                </a:cubicBezTo>
                <a:cubicBezTo>
                  <a:pt x="9273417" y="3108875"/>
                  <a:pt x="9245969" y="3373313"/>
                  <a:pt x="9252077" y="3508653"/>
                </a:cubicBezTo>
                <a:cubicBezTo>
                  <a:pt x="9153477" y="3553571"/>
                  <a:pt x="8987601" y="3478522"/>
                  <a:pt x="8766343" y="3508653"/>
                </a:cubicBezTo>
                <a:cubicBezTo>
                  <a:pt x="8545085" y="3538784"/>
                  <a:pt x="8392379" y="3466317"/>
                  <a:pt x="8188088" y="3508653"/>
                </a:cubicBezTo>
                <a:cubicBezTo>
                  <a:pt x="7983797" y="3550989"/>
                  <a:pt x="7989472" y="3492025"/>
                  <a:pt x="7887396" y="3508653"/>
                </a:cubicBezTo>
                <a:cubicBezTo>
                  <a:pt x="7785320" y="3525281"/>
                  <a:pt x="7712765" y="3497635"/>
                  <a:pt x="7586703" y="3508653"/>
                </a:cubicBezTo>
                <a:cubicBezTo>
                  <a:pt x="7460641" y="3519671"/>
                  <a:pt x="7145744" y="3457129"/>
                  <a:pt x="7008448" y="3508653"/>
                </a:cubicBezTo>
                <a:cubicBezTo>
                  <a:pt x="6871153" y="3560177"/>
                  <a:pt x="6772268" y="3486443"/>
                  <a:pt x="6615235" y="3508653"/>
                </a:cubicBezTo>
                <a:cubicBezTo>
                  <a:pt x="6458202" y="3530863"/>
                  <a:pt x="6261472" y="3496662"/>
                  <a:pt x="5944459" y="3508653"/>
                </a:cubicBezTo>
                <a:cubicBezTo>
                  <a:pt x="5627446" y="3520644"/>
                  <a:pt x="5724375" y="3464212"/>
                  <a:pt x="5551246" y="3508653"/>
                </a:cubicBezTo>
                <a:cubicBezTo>
                  <a:pt x="5378117" y="3553094"/>
                  <a:pt x="5191252" y="3474018"/>
                  <a:pt x="4880471" y="3508653"/>
                </a:cubicBezTo>
                <a:cubicBezTo>
                  <a:pt x="4569690" y="3543288"/>
                  <a:pt x="4691262" y="3497423"/>
                  <a:pt x="4579778" y="3508653"/>
                </a:cubicBezTo>
                <a:cubicBezTo>
                  <a:pt x="4468294" y="3519883"/>
                  <a:pt x="4220319" y="3465197"/>
                  <a:pt x="3909003" y="3508653"/>
                </a:cubicBezTo>
                <a:cubicBezTo>
                  <a:pt x="3597687" y="3552109"/>
                  <a:pt x="3703532" y="3475978"/>
                  <a:pt x="3515789" y="3508653"/>
                </a:cubicBezTo>
                <a:cubicBezTo>
                  <a:pt x="3328046" y="3541328"/>
                  <a:pt x="3331261" y="3502820"/>
                  <a:pt x="3215097" y="3508653"/>
                </a:cubicBezTo>
                <a:cubicBezTo>
                  <a:pt x="3098933" y="3514486"/>
                  <a:pt x="2908660" y="3493250"/>
                  <a:pt x="2821883" y="3508653"/>
                </a:cubicBezTo>
                <a:cubicBezTo>
                  <a:pt x="2735106" y="3524056"/>
                  <a:pt x="2480652" y="3452536"/>
                  <a:pt x="2151108" y="3508653"/>
                </a:cubicBezTo>
                <a:cubicBezTo>
                  <a:pt x="1821564" y="3564770"/>
                  <a:pt x="1912544" y="3474007"/>
                  <a:pt x="1757895" y="3508653"/>
                </a:cubicBezTo>
                <a:cubicBezTo>
                  <a:pt x="1603246" y="3543299"/>
                  <a:pt x="1561016" y="3479653"/>
                  <a:pt x="1457202" y="3508653"/>
                </a:cubicBezTo>
                <a:cubicBezTo>
                  <a:pt x="1353388" y="3537653"/>
                  <a:pt x="1188572" y="3481465"/>
                  <a:pt x="1063989" y="3508653"/>
                </a:cubicBezTo>
                <a:cubicBezTo>
                  <a:pt x="939406" y="3535841"/>
                  <a:pt x="806783" y="3481343"/>
                  <a:pt x="578255" y="3508653"/>
                </a:cubicBezTo>
                <a:cubicBezTo>
                  <a:pt x="349727" y="3535963"/>
                  <a:pt x="280373" y="3489439"/>
                  <a:pt x="0" y="3508653"/>
                </a:cubicBezTo>
                <a:cubicBezTo>
                  <a:pt x="-43753" y="3294568"/>
                  <a:pt x="48692" y="3232143"/>
                  <a:pt x="0" y="2994051"/>
                </a:cubicBezTo>
                <a:cubicBezTo>
                  <a:pt x="-48692" y="2755959"/>
                  <a:pt x="45910" y="2667075"/>
                  <a:pt x="0" y="2479448"/>
                </a:cubicBezTo>
                <a:cubicBezTo>
                  <a:pt x="-45910" y="2291821"/>
                  <a:pt x="44316" y="2047182"/>
                  <a:pt x="0" y="1894673"/>
                </a:cubicBezTo>
                <a:cubicBezTo>
                  <a:pt x="-44316" y="1742165"/>
                  <a:pt x="22227" y="1532538"/>
                  <a:pt x="0" y="1309897"/>
                </a:cubicBezTo>
                <a:cubicBezTo>
                  <a:pt x="-22227" y="1087256"/>
                  <a:pt x="41501" y="859486"/>
                  <a:pt x="0" y="725122"/>
                </a:cubicBezTo>
                <a:cubicBezTo>
                  <a:pt x="-41501" y="590759"/>
                  <a:pt x="58780" y="16568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Second Place: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 </a:t>
            </a:r>
            <a:r>
              <a:rPr lang="en-US" sz="4800" b="1" noProof="0" dirty="0">
                <a:solidFill>
                  <a:prstClr val="black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Wi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th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 a net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 gain of 9 members: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		</a:t>
            </a:r>
            <a:r>
              <a:rPr lang="en-US" sz="4800" b="1" dirty="0">
                <a:solidFill>
                  <a:prstClr val="black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	Altrusa International of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					North Georgia, GA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sym typeface="Franklin Gothic Book"/>
              </a:rPr>
              <a:t>	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sym typeface="Franklin Gothic Book"/>
              </a:rPr>
              <a:t>	                         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sym typeface="Franklin Gothic Book"/>
              </a:rPr>
              <a:t>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sym typeface="Franklin Gothic Book"/>
              </a:rPr>
              <a:t>	  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77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ADAFB-C069-0E5E-61DB-6623EF189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2F0D-C41D-3259-D9F3-9C0500468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368" y="381603"/>
            <a:ext cx="10743111" cy="1233557"/>
          </a:xfrm>
          <a:custGeom>
            <a:avLst/>
            <a:gdLst>
              <a:gd name="connsiteX0" fmla="*/ 0 w 10743111"/>
              <a:gd name="connsiteY0" fmla="*/ 0 h 1233557"/>
              <a:gd name="connsiteX1" fmla="*/ 596840 w 10743111"/>
              <a:gd name="connsiteY1" fmla="*/ 0 h 1233557"/>
              <a:gd name="connsiteX2" fmla="*/ 1086248 w 10743111"/>
              <a:gd name="connsiteY2" fmla="*/ 0 h 1233557"/>
              <a:gd name="connsiteX3" fmla="*/ 1575656 w 10743111"/>
              <a:gd name="connsiteY3" fmla="*/ 0 h 1233557"/>
              <a:gd name="connsiteX4" fmla="*/ 2172496 w 10743111"/>
              <a:gd name="connsiteY4" fmla="*/ 0 h 1233557"/>
              <a:gd name="connsiteX5" fmla="*/ 2876766 w 10743111"/>
              <a:gd name="connsiteY5" fmla="*/ 0 h 1233557"/>
              <a:gd name="connsiteX6" fmla="*/ 3581037 w 10743111"/>
              <a:gd name="connsiteY6" fmla="*/ 0 h 1233557"/>
              <a:gd name="connsiteX7" fmla="*/ 4285308 w 10743111"/>
              <a:gd name="connsiteY7" fmla="*/ 0 h 1233557"/>
              <a:gd name="connsiteX8" fmla="*/ 5097009 w 10743111"/>
              <a:gd name="connsiteY8" fmla="*/ 0 h 1233557"/>
              <a:gd name="connsiteX9" fmla="*/ 5693849 w 10743111"/>
              <a:gd name="connsiteY9" fmla="*/ 0 h 1233557"/>
              <a:gd name="connsiteX10" fmla="*/ 6398119 w 10743111"/>
              <a:gd name="connsiteY10" fmla="*/ 0 h 1233557"/>
              <a:gd name="connsiteX11" fmla="*/ 6994959 w 10743111"/>
              <a:gd name="connsiteY11" fmla="*/ 0 h 1233557"/>
              <a:gd name="connsiteX12" fmla="*/ 7591798 w 10743111"/>
              <a:gd name="connsiteY12" fmla="*/ 0 h 1233557"/>
              <a:gd name="connsiteX13" fmla="*/ 8188638 w 10743111"/>
              <a:gd name="connsiteY13" fmla="*/ 0 h 1233557"/>
              <a:gd name="connsiteX14" fmla="*/ 8463184 w 10743111"/>
              <a:gd name="connsiteY14" fmla="*/ 0 h 1233557"/>
              <a:gd name="connsiteX15" fmla="*/ 9167455 w 10743111"/>
              <a:gd name="connsiteY15" fmla="*/ 0 h 1233557"/>
              <a:gd name="connsiteX16" fmla="*/ 9442001 w 10743111"/>
              <a:gd name="connsiteY16" fmla="*/ 0 h 1233557"/>
              <a:gd name="connsiteX17" fmla="*/ 10038840 w 10743111"/>
              <a:gd name="connsiteY17" fmla="*/ 0 h 1233557"/>
              <a:gd name="connsiteX18" fmla="*/ 10743111 w 10743111"/>
              <a:gd name="connsiteY18" fmla="*/ 0 h 1233557"/>
              <a:gd name="connsiteX19" fmla="*/ 10743111 w 10743111"/>
              <a:gd name="connsiteY19" fmla="*/ 435857 h 1233557"/>
              <a:gd name="connsiteX20" fmla="*/ 10743111 w 10743111"/>
              <a:gd name="connsiteY20" fmla="*/ 810036 h 1233557"/>
              <a:gd name="connsiteX21" fmla="*/ 10743111 w 10743111"/>
              <a:gd name="connsiteY21" fmla="*/ 1233557 h 1233557"/>
              <a:gd name="connsiteX22" fmla="*/ 10361134 w 10743111"/>
              <a:gd name="connsiteY22" fmla="*/ 1233557 h 1233557"/>
              <a:gd name="connsiteX23" fmla="*/ 9979156 w 10743111"/>
              <a:gd name="connsiteY23" fmla="*/ 1233557 h 1233557"/>
              <a:gd name="connsiteX24" fmla="*/ 9167455 w 10743111"/>
              <a:gd name="connsiteY24" fmla="*/ 1233557 h 1233557"/>
              <a:gd name="connsiteX25" fmla="*/ 8355753 w 10743111"/>
              <a:gd name="connsiteY25" fmla="*/ 1233557 h 1233557"/>
              <a:gd name="connsiteX26" fmla="*/ 7758914 w 10743111"/>
              <a:gd name="connsiteY26" fmla="*/ 1233557 h 1233557"/>
              <a:gd name="connsiteX27" fmla="*/ 6947212 w 10743111"/>
              <a:gd name="connsiteY27" fmla="*/ 1233557 h 1233557"/>
              <a:gd name="connsiteX28" fmla="*/ 6350372 w 10743111"/>
              <a:gd name="connsiteY28" fmla="*/ 1233557 h 1233557"/>
              <a:gd name="connsiteX29" fmla="*/ 5646102 w 10743111"/>
              <a:gd name="connsiteY29" fmla="*/ 1233557 h 1233557"/>
              <a:gd name="connsiteX30" fmla="*/ 5371556 w 10743111"/>
              <a:gd name="connsiteY30" fmla="*/ 1233557 h 1233557"/>
              <a:gd name="connsiteX31" fmla="*/ 4559854 w 10743111"/>
              <a:gd name="connsiteY31" fmla="*/ 1233557 h 1233557"/>
              <a:gd name="connsiteX32" fmla="*/ 4070445 w 10743111"/>
              <a:gd name="connsiteY32" fmla="*/ 1233557 h 1233557"/>
              <a:gd name="connsiteX33" fmla="*/ 3366175 w 10743111"/>
              <a:gd name="connsiteY33" fmla="*/ 1233557 h 1233557"/>
              <a:gd name="connsiteX34" fmla="*/ 3091629 w 10743111"/>
              <a:gd name="connsiteY34" fmla="*/ 1233557 h 1233557"/>
              <a:gd name="connsiteX35" fmla="*/ 2279927 w 10743111"/>
              <a:gd name="connsiteY35" fmla="*/ 1233557 h 1233557"/>
              <a:gd name="connsiteX36" fmla="*/ 1790518 w 10743111"/>
              <a:gd name="connsiteY36" fmla="*/ 1233557 h 1233557"/>
              <a:gd name="connsiteX37" fmla="*/ 1193679 w 10743111"/>
              <a:gd name="connsiteY37" fmla="*/ 1233557 h 1233557"/>
              <a:gd name="connsiteX38" fmla="*/ 811702 w 10743111"/>
              <a:gd name="connsiteY38" fmla="*/ 1233557 h 1233557"/>
              <a:gd name="connsiteX39" fmla="*/ 0 w 10743111"/>
              <a:gd name="connsiteY39" fmla="*/ 1233557 h 1233557"/>
              <a:gd name="connsiteX40" fmla="*/ 0 w 10743111"/>
              <a:gd name="connsiteY40" fmla="*/ 797700 h 1233557"/>
              <a:gd name="connsiteX41" fmla="*/ 0 w 10743111"/>
              <a:gd name="connsiteY41" fmla="*/ 386515 h 1233557"/>
              <a:gd name="connsiteX42" fmla="*/ 0 w 10743111"/>
              <a:gd name="connsiteY42" fmla="*/ 0 h 12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743111" h="1233557" fill="none" extrusionOk="0">
                <a:moveTo>
                  <a:pt x="0" y="0"/>
                </a:moveTo>
                <a:cubicBezTo>
                  <a:pt x="286560" y="-30939"/>
                  <a:pt x="471180" y="12900"/>
                  <a:pt x="596840" y="0"/>
                </a:cubicBezTo>
                <a:cubicBezTo>
                  <a:pt x="722500" y="-12900"/>
                  <a:pt x="906374" y="7932"/>
                  <a:pt x="1086248" y="0"/>
                </a:cubicBezTo>
                <a:cubicBezTo>
                  <a:pt x="1266122" y="-7932"/>
                  <a:pt x="1428367" y="6680"/>
                  <a:pt x="1575656" y="0"/>
                </a:cubicBezTo>
                <a:cubicBezTo>
                  <a:pt x="1722945" y="-6680"/>
                  <a:pt x="1945750" y="38549"/>
                  <a:pt x="2172496" y="0"/>
                </a:cubicBezTo>
                <a:cubicBezTo>
                  <a:pt x="2399242" y="-38549"/>
                  <a:pt x="2685640" y="26497"/>
                  <a:pt x="2876766" y="0"/>
                </a:cubicBezTo>
                <a:cubicBezTo>
                  <a:pt x="3067892" y="-26497"/>
                  <a:pt x="3407945" y="50162"/>
                  <a:pt x="3581037" y="0"/>
                </a:cubicBezTo>
                <a:cubicBezTo>
                  <a:pt x="3754129" y="-50162"/>
                  <a:pt x="3988266" y="60354"/>
                  <a:pt x="4285308" y="0"/>
                </a:cubicBezTo>
                <a:cubicBezTo>
                  <a:pt x="4582350" y="-60354"/>
                  <a:pt x="4885483" y="5981"/>
                  <a:pt x="5097009" y="0"/>
                </a:cubicBezTo>
                <a:cubicBezTo>
                  <a:pt x="5308535" y="-5981"/>
                  <a:pt x="5484400" y="55830"/>
                  <a:pt x="5693849" y="0"/>
                </a:cubicBezTo>
                <a:cubicBezTo>
                  <a:pt x="5903298" y="-55830"/>
                  <a:pt x="6157673" y="50839"/>
                  <a:pt x="6398119" y="0"/>
                </a:cubicBezTo>
                <a:cubicBezTo>
                  <a:pt x="6638565" y="-50839"/>
                  <a:pt x="6827258" y="11040"/>
                  <a:pt x="6994959" y="0"/>
                </a:cubicBezTo>
                <a:cubicBezTo>
                  <a:pt x="7162660" y="-11040"/>
                  <a:pt x="7391275" y="53290"/>
                  <a:pt x="7591798" y="0"/>
                </a:cubicBezTo>
                <a:cubicBezTo>
                  <a:pt x="7792321" y="-53290"/>
                  <a:pt x="7953715" y="32220"/>
                  <a:pt x="8188638" y="0"/>
                </a:cubicBezTo>
                <a:cubicBezTo>
                  <a:pt x="8423561" y="-32220"/>
                  <a:pt x="8394809" y="27732"/>
                  <a:pt x="8463184" y="0"/>
                </a:cubicBezTo>
                <a:cubicBezTo>
                  <a:pt x="8531559" y="-27732"/>
                  <a:pt x="8845109" y="9456"/>
                  <a:pt x="9167455" y="0"/>
                </a:cubicBezTo>
                <a:cubicBezTo>
                  <a:pt x="9489801" y="-9456"/>
                  <a:pt x="9372319" y="276"/>
                  <a:pt x="9442001" y="0"/>
                </a:cubicBezTo>
                <a:cubicBezTo>
                  <a:pt x="9511683" y="-276"/>
                  <a:pt x="9824333" y="55178"/>
                  <a:pt x="10038840" y="0"/>
                </a:cubicBezTo>
                <a:cubicBezTo>
                  <a:pt x="10253347" y="-55178"/>
                  <a:pt x="10447787" y="30825"/>
                  <a:pt x="10743111" y="0"/>
                </a:cubicBezTo>
                <a:cubicBezTo>
                  <a:pt x="10744178" y="168040"/>
                  <a:pt x="10738571" y="344437"/>
                  <a:pt x="10743111" y="435857"/>
                </a:cubicBezTo>
                <a:cubicBezTo>
                  <a:pt x="10747651" y="527277"/>
                  <a:pt x="10739291" y="690000"/>
                  <a:pt x="10743111" y="810036"/>
                </a:cubicBezTo>
                <a:cubicBezTo>
                  <a:pt x="10746931" y="930072"/>
                  <a:pt x="10708158" y="1062575"/>
                  <a:pt x="10743111" y="1233557"/>
                </a:cubicBezTo>
                <a:cubicBezTo>
                  <a:pt x="10593024" y="1240975"/>
                  <a:pt x="10536755" y="1216580"/>
                  <a:pt x="10361134" y="1233557"/>
                </a:cubicBezTo>
                <a:cubicBezTo>
                  <a:pt x="10185513" y="1250534"/>
                  <a:pt x="10148841" y="1207920"/>
                  <a:pt x="9979156" y="1233557"/>
                </a:cubicBezTo>
                <a:cubicBezTo>
                  <a:pt x="9809471" y="1259194"/>
                  <a:pt x="9453892" y="1233335"/>
                  <a:pt x="9167455" y="1233557"/>
                </a:cubicBezTo>
                <a:cubicBezTo>
                  <a:pt x="8881018" y="1233779"/>
                  <a:pt x="8625335" y="1138654"/>
                  <a:pt x="8355753" y="1233557"/>
                </a:cubicBezTo>
                <a:cubicBezTo>
                  <a:pt x="8086171" y="1328460"/>
                  <a:pt x="7959935" y="1222400"/>
                  <a:pt x="7758914" y="1233557"/>
                </a:cubicBezTo>
                <a:cubicBezTo>
                  <a:pt x="7557893" y="1244714"/>
                  <a:pt x="7292718" y="1195928"/>
                  <a:pt x="6947212" y="1233557"/>
                </a:cubicBezTo>
                <a:cubicBezTo>
                  <a:pt x="6601706" y="1271186"/>
                  <a:pt x="6484534" y="1186423"/>
                  <a:pt x="6350372" y="1233557"/>
                </a:cubicBezTo>
                <a:cubicBezTo>
                  <a:pt x="6216210" y="1280691"/>
                  <a:pt x="5962395" y="1188532"/>
                  <a:pt x="5646102" y="1233557"/>
                </a:cubicBezTo>
                <a:cubicBezTo>
                  <a:pt x="5329809" y="1278582"/>
                  <a:pt x="5476363" y="1206377"/>
                  <a:pt x="5371556" y="1233557"/>
                </a:cubicBezTo>
                <a:cubicBezTo>
                  <a:pt x="5266749" y="1260737"/>
                  <a:pt x="4811043" y="1183470"/>
                  <a:pt x="4559854" y="1233557"/>
                </a:cubicBezTo>
                <a:cubicBezTo>
                  <a:pt x="4308665" y="1283644"/>
                  <a:pt x="4291378" y="1192430"/>
                  <a:pt x="4070445" y="1233557"/>
                </a:cubicBezTo>
                <a:cubicBezTo>
                  <a:pt x="3849512" y="1274684"/>
                  <a:pt x="3649117" y="1226599"/>
                  <a:pt x="3366175" y="1233557"/>
                </a:cubicBezTo>
                <a:cubicBezTo>
                  <a:pt x="3083233" y="1240515"/>
                  <a:pt x="3180971" y="1210271"/>
                  <a:pt x="3091629" y="1233557"/>
                </a:cubicBezTo>
                <a:cubicBezTo>
                  <a:pt x="3002287" y="1256843"/>
                  <a:pt x="2465360" y="1229644"/>
                  <a:pt x="2279927" y="1233557"/>
                </a:cubicBezTo>
                <a:cubicBezTo>
                  <a:pt x="2094494" y="1237470"/>
                  <a:pt x="1905028" y="1210591"/>
                  <a:pt x="1790518" y="1233557"/>
                </a:cubicBezTo>
                <a:cubicBezTo>
                  <a:pt x="1676008" y="1256523"/>
                  <a:pt x="1335356" y="1232964"/>
                  <a:pt x="1193679" y="1233557"/>
                </a:cubicBezTo>
                <a:cubicBezTo>
                  <a:pt x="1052002" y="1234150"/>
                  <a:pt x="959399" y="1215932"/>
                  <a:pt x="811702" y="1233557"/>
                </a:cubicBezTo>
                <a:cubicBezTo>
                  <a:pt x="664005" y="1251182"/>
                  <a:pt x="216824" y="1161205"/>
                  <a:pt x="0" y="1233557"/>
                </a:cubicBezTo>
                <a:cubicBezTo>
                  <a:pt x="-33551" y="1042370"/>
                  <a:pt x="23119" y="944360"/>
                  <a:pt x="0" y="797700"/>
                </a:cubicBezTo>
                <a:cubicBezTo>
                  <a:pt x="-23119" y="651040"/>
                  <a:pt x="14968" y="476543"/>
                  <a:pt x="0" y="386515"/>
                </a:cubicBezTo>
                <a:cubicBezTo>
                  <a:pt x="-14968" y="296487"/>
                  <a:pt x="10416" y="160267"/>
                  <a:pt x="0" y="0"/>
                </a:cubicBezTo>
                <a:close/>
              </a:path>
              <a:path w="10743111" h="1233557" stroke="0" extrusionOk="0">
                <a:moveTo>
                  <a:pt x="0" y="0"/>
                </a:moveTo>
                <a:cubicBezTo>
                  <a:pt x="141273" y="-43484"/>
                  <a:pt x="303201" y="50162"/>
                  <a:pt x="489408" y="0"/>
                </a:cubicBezTo>
                <a:cubicBezTo>
                  <a:pt x="675615" y="-50162"/>
                  <a:pt x="700073" y="28982"/>
                  <a:pt x="763955" y="0"/>
                </a:cubicBezTo>
                <a:cubicBezTo>
                  <a:pt x="827837" y="-28982"/>
                  <a:pt x="1173174" y="37223"/>
                  <a:pt x="1575656" y="0"/>
                </a:cubicBezTo>
                <a:cubicBezTo>
                  <a:pt x="1978138" y="-37223"/>
                  <a:pt x="1861223" y="1120"/>
                  <a:pt x="2065065" y="0"/>
                </a:cubicBezTo>
                <a:cubicBezTo>
                  <a:pt x="2268907" y="-1120"/>
                  <a:pt x="2383719" y="13944"/>
                  <a:pt x="2554473" y="0"/>
                </a:cubicBezTo>
                <a:cubicBezTo>
                  <a:pt x="2725227" y="-13944"/>
                  <a:pt x="3016698" y="70758"/>
                  <a:pt x="3366175" y="0"/>
                </a:cubicBezTo>
                <a:cubicBezTo>
                  <a:pt x="3715652" y="-70758"/>
                  <a:pt x="3608546" y="612"/>
                  <a:pt x="3748152" y="0"/>
                </a:cubicBezTo>
                <a:cubicBezTo>
                  <a:pt x="3887758" y="-612"/>
                  <a:pt x="4298060" y="69811"/>
                  <a:pt x="4559854" y="0"/>
                </a:cubicBezTo>
                <a:cubicBezTo>
                  <a:pt x="4821648" y="-69811"/>
                  <a:pt x="5063207" y="58591"/>
                  <a:pt x="5371555" y="0"/>
                </a:cubicBezTo>
                <a:cubicBezTo>
                  <a:pt x="5679903" y="-58591"/>
                  <a:pt x="5775328" y="56351"/>
                  <a:pt x="5968395" y="0"/>
                </a:cubicBezTo>
                <a:cubicBezTo>
                  <a:pt x="6161462" y="-56351"/>
                  <a:pt x="6425204" y="9776"/>
                  <a:pt x="6780097" y="0"/>
                </a:cubicBezTo>
                <a:cubicBezTo>
                  <a:pt x="7134990" y="-9776"/>
                  <a:pt x="7165714" y="396"/>
                  <a:pt x="7269505" y="0"/>
                </a:cubicBezTo>
                <a:cubicBezTo>
                  <a:pt x="7373296" y="-396"/>
                  <a:pt x="7529696" y="30045"/>
                  <a:pt x="7758914" y="0"/>
                </a:cubicBezTo>
                <a:cubicBezTo>
                  <a:pt x="7988132" y="-30045"/>
                  <a:pt x="8275138" y="18311"/>
                  <a:pt x="8463184" y="0"/>
                </a:cubicBezTo>
                <a:cubicBezTo>
                  <a:pt x="8651230" y="-18311"/>
                  <a:pt x="8726384" y="4167"/>
                  <a:pt x="8952593" y="0"/>
                </a:cubicBezTo>
                <a:cubicBezTo>
                  <a:pt x="9178802" y="-4167"/>
                  <a:pt x="9542291" y="74879"/>
                  <a:pt x="9764294" y="0"/>
                </a:cubicBezTo>
                <a:cubicBezTo>
                  <a:pt x="9986297" y="-74879"/>
                  <a:pt x="10285769" y="21204"/>
                  <a:pt x="10743111" y="0"/>
                </a:cubicBezTo>
                <a:cubicBezTo>
                  <a:pt x="10777309" y="141645"/>
                  <a:pt x="10729762" y="260732"/>
                  <a:pt x="10743111" y="411186"/>
                </a:cubicBezTo>
                <a:cubicBezTo>
                  <a:pt x="10756460" y="561640"/>
                  <a:pt x="10711093" y="662195"/>
                  <a:pt x="10743111" y="834707"/>
                </a:cubicBezTo>
                <a:cubicBezTo>
                  <a:pt x="10775129" y="1007219"/>
                  <a:pt x="10713872" y="1080759"/>
                  <a:pt x="10743111" y="1233557"/>
                </a:cubicBezTo>
                <a:cubicBezTo>
                  <a:pt x="10609208" y="1269663"/>
                  <a:pt x="10480005" y="1206532"/>
                  <a:pt x="10361134" y="1233557"/>
                </a:cubicBezTo>
                <a:cubicBezTo>
                  <a:pt x="10242263" y="1260582"/>
                  <a:pt x="9938537" y="1196480"/>
                  <a:pt x="9764294" y="1233557"/>
                </a:cubicBezTo>
                <a:cubicBezTo>
                  <a:pt x="9590051" y="1270634"/>
                  <a:pt x="9554368" y="1202416"/>
                  <a:pt x="9382317" y="1233557"/>
                </a:cubicBezTo>
                <a:cubicBezTo>
                  <a:pt x="9210266" y="1264698"/>
                  <a:pt x="9071570" y="1221272"/>
                  <a:pt x="8785477" y="1233557"/>
                </a:cubicBezTo>
                <a:cubicBezTo>
                  <a:pt x="8499384" y="1245842"/>
                  <a:pt x="8644892" y="1206268"/>
                  <a:pt x="8510931" y="1233557"/>
                </a:cubicBezTo>
                <a:cubicBezTo>
                  <a:pt x="8376970" y="1260846"/>
                  <a:pt x="8305582" y="1220649"/>
                  <a:pt x="8236385" y="1233557"/>
                </a:cubicBezTo>
                <a:cubicBezTo>
                  <a:pt x="8167188" y="1246465"/>
                  <a:pt x="7809584" y="1174830"/>
                  <a:pt x="7639546" y="1233557"/>
                </a:cubicBezTo>
                <a:cubicBezTo>
                  <a:pt x="7469508" y="1292284"/>
                  <a:pt x="7407569" y="1210955"/>
                  <a:pt x="7257568" y="1233557"/>
                </a:cubicBezTo>
                <a:cubicBezTo>
                  <a:pt x="7107567" y="1256159"/>
                  <a:pt x="6755009" y="1185468"/>
                  <a:pt x="6553298" y="1233557"/>
                </a:cubicBezTo>
                <a:cubicBezTo>
                  <a:pt x="6351587" y="1281646"/>
                  <a:pt x="6256533" y="1229970"/>
                  <a:pt x="6171320" y="1233557"/>
                </a:cubicBezTo>
                <a:cubicBezTo>
                  <a:pt x="6086107" y="1237144"/>
                  <a:pt x="5773762" y="1220136"/>
                  <a:pt x="5467050" y="1233557"/>
                </a:cubicBezTo>
                <a:cubicBezTo>
                  <a:pt x="5160338" y="1246978"/>
                  <a:pt x="5321023" y="1215617"/>
                  <a:pt x="5192504" y="1233557"/>
                </a:cubicBezTo>
                <a:cubicBezTo>
                  <a:pt x="5063985" y="1251497"/>
                  <a:pt x="4711457" y="1194845"/>
                  <a:pt x="4488233" y="1233557"/>
                </a:cubicBezTo>
                <a:cubicBezTo>
                  <a:pt x="4265009" y="1272269"/>
                  <a:pt x="4244862" y="1227087"/>
                  <a:pt x="4106256" y="1233557"/>
                </a:cubicBezTo>
                <a:cubicBezTo>
                  <a:pt x="3967650" y="1240027"/>
                  <a:pt x="3948730" y="1211005"/>
                  <a:pt x="3831710" y="1233557"/>
                </a:cubicBezTo>
                <a:cubicBezTo>
                  <a:pt x="3714690" y="1256109"/>
                  <a:pt x="3555234" y="1218440"/>
                  <a:pt x="3449732" y="1233557"/>
                </a:cubicBezTo>
                <a:cubicBezTo>
                  <a:pt x="3344230" y="1248674"/>
                  <a:pt x="2925216" y="1196827"/>
                  <a:pt x="2745462" y="1233557"/>
                </a:cubicBezTo>
                <a:cubicBezTo>
                  <a:pt x="2565708" y="1270287"/>
                  <a:pt x="2474067" y="1229126"/>
                  <a:pt x="2363484" y="1233557"/>
                </a:cubicBezTo>
                <a:cubicBezTo>
                  <a:pt x="2252901" y="1237988"/>
                  <a:pt x="2158508" y="1224651"/>
                  <a:pt x="2088938" y="1233557"/>
                </a:cubicBezTo>
                <a:cubicBezTo>
                  <a:pt x="2019368" y="1242463"/>
                  <a:pt x="1874037" y="1189064"/>
                  <a:pt x="1706961" y="1233557"/>
                </a:cubicBezTo>
                <a:cubicBezTo>
                  <a:pt x="1539885" y="1278050"/>
                  <a:pt x="1369752" y="1203023"/>
                  <a:pt x="1217553" y="1233557"/>
                </a:cubicBezTo>
                <a:cubicBezTo>
                  <a:pt x="1065354" y="1264091"/>
                  <a:pt x="746942" y="1207479"/>
                  <a:pt x="620713" y="1233557"/>
                </a:cubicBezTo>
                <a:cubicBezTo>
                  <a:pt x="494484" y="1259635"/>
                  <a:pt x="299964" y="1168258"/>
                  <a:pt x="0" y="1233557"/>
                </a:cubicBezTo>
                <a:cubicBezTo>
                  <a:pt x="-24150" y="1033580"/>
                  <a:pt x="32648" y="1013511"/>
                  <a:pt x="0" y="797700"/>
                </a:cubicBezTo>
                <a:cubicBezTo>
                  <a:pt x="-32648" y="581889"/>
                  <a:pt x="33232" y="541965"/>
                  <a:pt x="0" y="386515"/>
                </a:cubicBezTo>
                <a:cubicBezTo>
                  <a:pt x="-33232" y="231065"/>
                  <a:pt x="36509" y="9636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Autofit/>
          </a:bodyPr>
          <a:lstStyle/>
          <a:p>
            <a:pPr algn="ctr"/>
            <a:r>
              <a:rPr lang="en-US" sz="6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YEARS as an ALTRUSAN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43E93-FB4E-4C43-D368-1F79C7BFE088}"/>
              </a:ext>
            </a:extLst>
          </p:cNvPr>
          <p:cNvSpPr txBox="1"/>
          <p:nvPr/>
        </p:nvSpPr>
        <p:spPr>
          <a:xfrm>
            <a:off x="5836509" y="2248876"/>
            <a:ext cx="3239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Jill Adams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11FA9-C7DD-CE94-7E5E-62E8F787B840}"/>
              </a:ext>
            </a:extLst>
          </p:cNvPr>
          <p:cNvSpPr txBox="1"/>
          <p:nvPr/>
        </p:nvSpPr>
        <p:spPr>
          <a:xfrm>
            <a:off x="4645747" y="3429000"/>
            <a:ext cx="6335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</a:t>
            </a:r>
          </a:p>
          <a:p>
            <a:pPr algn="ctr"/>
            <a:r>
              <a:rPr lang="en-US" sz="4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of Lake City, FL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D6D6B-B8CF-26A9-DA77-B715B31A2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30" y="2392394"/>
            <a:ext cx="2965837" cy="30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04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65232-0670-1D94-8144-E552C5D51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5C087B-5144-85FE-A8E2-1723780112A2}"/>
              </a:ext>
            </a:extLst>
          </p:cNvPr>
          <p:cNvSpPr txBox="1"/>
          <p:nvPr/>
        </p:nvSpPr>
        <p:spPr>
          <a:xfrm>
            <a:off x="858574" y="533191"/>
            <a:ext cx="10474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Franklin Gothic Book"/>
              </a:rPr>
              <a:t>Membership Greatest Net 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32E9B-2B2C-4919-3762-F5AB3A4B0F79}"/>
              </a:ext>
            </a:extLst>
          </p:cNvPr>
          <p:cNvSpPr txBox="1"/>
          <p:nvPr/>
        </p:nvSpPr>
        <p:spPr>
          <a:xfrm>
            <a:off x="858574" y="2135841"/>
            <a:ext cx="9069197" cy="3139321"/>
          </a:xfrm>
          <a:custGeom>
            <a:avLst/>
            <a:gdLst>
              <a:gd name="csX0" fmla="*/ 0 w 9069197"/>
              <a:gd name="csY0" fmla="*/ 0 h 3139321"/>
              <a:gd name="csX1" fmla="*/ 476133 w 9069197"/>
              <a:gd name="csY1" fmla="*/ 0 h 3139321"/>
              <a:gd name="csX2" fmla="*/ 1042958 w 9069197"/>
              <a:gd name="csY2" fmla="*/ 0 h 3139321"/>
              <a:gd name="csX3" fmla="*/ 1700474 w 9069197"/>
              <a:gd name="csY3" fmla="*/ 0 h 3139321"/>
              <a:gd name="csX4" fmla="*/ 2357991 w 9069197"/>
              <a:gd name="csY4" fmla="*/ 0 h 3139321"/>
              <a:gd name="csX5" fmla="*/ 3015508 w 9069197"/>
              <a:gd name="csY5" fmla="*/ 0 h 3139321"/>
              <a:gd name="csX6" fmla="*/ 3763717 w 9069197"/>
              <a:gd name="csY6" fmla="*/ 0 h 3139321"/>
              <a:gd name="csX7" fmla="*/ 4330542 w 9069197"/>
              <a:gd name="csY7" fmla="*/ 0 h 3139321"/>
              <a:gd name="csX8" fmla="*/ 4988058 w 9069197"/>
              <a:gd name="csY8" fmla="*/ 0 h 3139321"/>
              <a:gd name="csX9" fmla="*/ 5554883 w 9069197"/>
              <a:gd name="csY9" fmla="*/ 0 h 3139321"/>
              <a:gd name="csX10" fmla="*/ 6121708 w 9069197"/>
              <a:gd name="csY10" fmla="*/ 0 h 3139321"/>
              <a:gd name="csX11" fmla="*/ 6688533 w 9069197"/>
              <a:gd name="csY11" fmla="*/ 0 h 3139321"/>
              <a:gd name="csX12" fmla="*/ 6983282 w 9069197"/>
              <a:gd name="csY12" fmla="*/ 0 h 3139321"/>
              <a:gd name="csX13" fmla="*/ 7640798 w 9069197"/>
              <a:gd name="csY13" fmla="*/ 0 h 3139321"/>
              <a:gd name="csX14" fmla="*/ 7935547 w 9069197"/>
              <a:gd name="csY14" fmla="*/ 0 h 3139321"/>
              <a:gd name="csX15" fmla="*/ 8502372 w 9069197"/>
              <a:gd name="csY15" fmla="*/ 0 h 3139321"/>
              <a:gd name="csX16" fmla="*/ 9069197 w 9069197"/>
              <a:gd name="csY16" fmla="*/ 0 h 3139321"/>
              <a:gd name="csX17" fmla="*/ 9069197 w 9069197"/>
              <a:gd name="csY17" fmla="*/ 586007 h 3139321"/>
              <a:gd name="csX18" fmla="*/ 9069197 w 9069197"/>
              <a:gd name="csY18" fmla="*/ 1015047 h 3139321"/>
              <a:gd name="csX19" fmla="*/ 9069197 w 9069197"/>
              <a:gd name="csY19" fmla="*/ 1475481 h 3139321"/>
              <a:gd name="csX20" fmla="*/ 9069197 w 9069197"/>
              <a:gd name="csY20" fmla="*/ 1935915 h 3139321"/>
              <a:gd name="csX21" fmla="*/ 9069197 w 9069197"/>
              <a:gd name="csY21" fmla="*/ 2459135 h 3139321"/>
              <a:gd name="csX22" fmla="*/ 9069197 w 9069197"/>
              <a:gd name="csY22" fmla="*/ 3139321 h 3139321"/>
              <a:gd name="csX23" fmla="*/ 8593064 w 9069197"/>
              <a:gd name="csY23" fmla="*/ 3139321 h 3139321"/>
              <a:gd name="csX24" fmla="*/ 8026239 w 9069197"/>
              <a:gd name="csY24" fmla="*/ 3139321 h 3139321"/>
              <a:gd name="csX25" fmla="*/ 7278031 w 9069197"/>
              <a:gd name="csY25" fmla="*/ 3139321 h 3139321"/>
              <a:gd name="csX26" fmla="*/ 6711206 w 9069197"/>
              <a:gd name="csY26" fmla="*/ 3139321 h 3139321"/>
              <a:gd name="csX27" fmla="*/ 6053689 w 9069197"/>
              <a:gd name="csY27" fmla="*/ 3139321 h 3139321"/>
              <a:gd name="csX28" fmla="*/ 5758940 w 9069197"/>
              <a:gd name="csY28" fmla="*/ 3139321 h 3139321"/>
              <a:gd name="csX29" fmla="*/ 5010731 w 9069197"/>
              <a:gd name="csY29" fmla="*/ 3139321 h 3139321"/>
              <a:gd name="csX30" fmla="*/ 4534599 w 9069197"/>
              <a:gd name="csY30" fmla="*/ 3139321 h 3139321"/>
              <a:gd name="csX31" fmla="*/ 3877082 w 9069197"/>
              <a:gd name="csY31" fmla="*/ 3139321 h 3139321"/>
              <a:gd name="csX32" fmla="*/ 3582333 w 9069197"/>
              <a:gd name="csY32" fmla="*/ 3139321 h 3139321"/>
              <a:gd name="csX33" fmla="*/ 2834124 w 9069197"/>
              <a:gd name="csY33" fmla="*/ 3139321 h 3139321"/>
              <a:gd name="csX34" fmla="*/ 2357991 w 9069197"/>
              <a:gd name="csY34" fmla="*/ 3139321 h 3139321"/>
              <a:gd name="csX35" fmla="*/ 1791166 w 9069197"/>
              <a:gd name="csY35" fmla="*/ 3139321 h 3139321"/>
              <a:gd name="csX36" fmla="*/ 1405726 w 9069197"/>
              <a:gd name="csY36" fmla="*/ 3139321 h 3139321"/>
              <a:gd name="csX37" fmla="*/ 748209 w 9069197"/>
              <a:gd name="csY37" fmla="*/ 3139321 h 3139321"/>
              <a:gd name="csX38" fmla="*/ 0 w 9069197"/>
              <a:gd name="csY38" fmla="*/ 3139321 h 3139321"/>
              <a:gd name="csX39" fmla="*/ 0 w 9069197"/>
              <a:gd name="csY39" fmla="*/ 2647494 h 3139321"/>
              <a:gd name="csX40" fmla="*/ 0 w 9069197"/>
              <a:gd name="csY40" fmla="*/ 2218454 h 3139321"/>
              <a:gd name="csX41" fmla="*/ 0 w 9069197"/>
              <a:gd name="csY41" fmla="*/ 1663840 h 3139321"/>
              <a:gd name="csX42" fmla="*/ 0 w 9069197"/>
              <a:gd name="csY42" fmla="*/ 1140620 h 3139321"/>
              <a:gd name="csX43" fmla="*/ 0 w 9069197"/>
              <a:gd name="csY43" fmla="*/ 586007 h 3139321"/>
              <a:gd name="csX44" fmla="*/ 0 w 9069197"/>
              <a:gd name="csY44" fmla="*/ 0 h 31393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9069197" h="3139321" fill="none" extrusionOk="0">
                <a:moveTo>
                  <a:pt x="0" y="0"/>
                </a:moveTo>
                <a:cubicBezTo>
                  <a:pt x="191699" y="-2949"/>
                  <a:pt x="346035" y="19440"/>
                  <a:pt x="476133" y="0"/>
                </a:cubicBezTo>
                <a:cubicBezTo>
                  <a:pt x="606231" y="-19440"/>
                  <a:pt x="859973" y="46878"/>
                  <a:pt x="1042958" y="0"/>
                </a:cubicBezTo>
                <a:cubicBezTo>
                  <a:pt x="1225943" y="-46878"/>
                  <a:pt x="1379226" y="55979"/>
                  <a:pt x="1700474" y="0"/>
                </a:cubicBezTo>
                <a:cubicBezTo>
                  <a:pt x="2021722" y="-55979"/>
                  <a:pt x="2075680" y="71634"/>
                  <a:pt x="2357991" y="0"/>
                </a:cubicBezTo>
                <a:cubicBezTo>
                  <a:pt x="2640302" y="-71634"/>
                  <a:pt x="2747855" y="31425"/>
                  <a:pt x="3015508" y="0"/>
                </a:cubicBezTo>
                <a:cubicBezTo>
                  <a:pt x="3283161" y="-31425"/>
                  <a:pt x="3441813" y="39162"/>
                  <a:pt x="3763717" y="0"/>
                </a:cubicBezTo>
                <a:cubicBezTo>
                  <a:pt x="4085621" y="-39162"/>
                  <a:pt x="4205922" y="62539"/>
                  <a:pt x="4330542" y="0"/>
                </a:cubicBezTo>
                <a:cubicBezTo>
                  <a:pt x="4455162" y="-62539"/>
                  <a:pt x="4732953" y="73004"/>
                  <a:pt x="4988058" y="0"/>
                </a:cubicBezTo>
                <a:cubicBezTo>
                  <a:pt x="5243163" y="-73004"/>
                  <a:pt x="5346044" y="13699"/>
                  <a:pt x="5554883" y="0"/>
                </a:cubicBezTo>
                <a:cubicBezTo>
                  <a:pt x="5763722" y="-13699"/>
                  <a:pt x="5961374" y="30041"/>
                  <a:pt x="6121708" y="0"/>
                </a:cubicBezTo>
                <a:cubicBezTo>
                  <a:pt x="6282042" y="-30041"/>
                  <a:pt x="6448909" y="26005"/>
                  <a:pt x="6688533" y="0"/>
                </a:cubicBezTo>
                <a:cubicBezTo>
                  <a:pt x="6928157" y="-26005"/>
                  <a:pt x="6841549" y="2376"/>
                  <a:pt x="6983282" y="0"/>
                </a:cubicBezTo>
                <a:cubicBezTo>
                  <a:pt x="7125015" y="-2376"/>
                  <a:pt x="7458008" y="10016"/>
                  <a:pt x="7640798" y="0"/>
                </a:cubicBezTo>
                <a:cubicBezTo>
                  <a:pt x="7823588" y="-10016"/>
                  <a:pt x="7823423" y="33823"/>
                  <a:pt x="7935547" y="0"/>
                </a:cubicBezTo>
                <a:cubicBezTo>
                  <a:pt x="8047671" y="-33823"/>
                  <a:pt x="8263244" y="38332"/>
                  <a:pt x="8502372" y="0"/>
                </a:cubicBezTo>
                <a:cubicBezTo>
                  <a:pt x="8741500" y="-38332"/>
                  <a:pt x="8853331" y="13421"/>
                  <a:pt x="9069197" y="0"/>
                </a:cubicBezTo>
                <a:cubicBezTo>
                  <a:pt x="9099981" y="119215"/>
                  <a:pt x="9056738" y="396750"/>
                  <a:pt x="9069197" y="586007"/>
                </a:cubicBezTo>
                <a:cubicBezTo>
                  <a:pt x="9081656" y="775264"/>
                  <a:pt x="9052793" y="813247"/>
                  <a:pt x="9069197" y="1015047"/>
                </a:cubicBezTo>
                <a:cubicBezTo>
                  <a:pt x="9085601" y="1216847"/>
                  <a:pt x="9019109" y="1337790"/>
                  <a:pt x="9069197" y="1475481"/>
                </a:cubicBezTo>
                <a:cubicBezTo>
                  <a:pt x="9119285" y="1613172"/>
                  <a:pt x="9028728" y="1732582"/>
                  <a:pt x="9069197" y="1935915"/>
                </a:cubicBezTo>
                <a:cubicBezTo>
                  <a:pt x="9109666" y="2139248"/>
                  <a:pt x="9062372" y="2252275"/>
                  <a:pt x="9069197" y="2459135"/>
                </a:cubicBezTo>
                <a:cubicBezTo>
                  <a:pt x="9076022" y="2665995"/>
                  <a:pt x="9007422" y="2947904"/>
                  <a:pt x="9069197" y="3139321"/>
                </a:cubicBezTo>
                <a:cubicBezTo>
                  <a:pt x="8848559" y="3141368"/>
                  <a:pt x="8717268" y="3132410"/>
                  <a:pt x="8593064" y="3139321"/>
                </a:cubicBezTo>
                <a:cubicBezTo>
                  <a:pt x="8468860" y="3146232"/>
                  <a:pt x="8308304" y="3085733"/>
                  <a:pt x="8026239" y="3139321"/>
                </a:cubicBezTo>
                <a:cubicBezTo>
                  <a:pt x="7744174" y="3192909"/>
                  <a:pt x="7500932" y="3082924"/>
                  <a:pt x="7278031" y="3139321"/>
                </a:cubicBezTo>
                <a:cubicBezTo>
                  <a:pt x="7055130" y="3195718"/>
                  <a:pt x="6970871" y="3084484"/>
                  <a:pt x="6711206" y="3139321"/>
                </a:cubicBezTo>
                <a:cubicBezTo>
                  <a:pt x="6451542" y="3194158"/>
                  <a:pt x="6201793" y="3119432"/>
                  <a:pt x="6053689" y="3139321"/>
                </a:cubicBezTo>
                <a:cubicBezTo>
                  <a:pt x="5905585" y="3159210"/>
                  <a:pt x="5831375" y="3116058"/>
                  <a:pt x="5758940" y="3139321"/>
                </a:cubicBezTo>
                <a:cubicBezTo>
                  <a:pt x="5686505" y="3162584"/>
                  <a:pt x="5293869" y="3135072"/>
                  <a:pt x="5010731" y="3139321"/>
                </a:cubicBezTo>
                <a:cubicBezTo>
                  <a:pt x="4727593" y="3143570"/>
                  <a:pt x="4682839" y="3083300"/>
                  <a:pt x="4534599" y="3139321"/>
                </a:cubicBezTo>
                <a:cubicBezTo>
                  <a:pt x="4386359" y="3195342"/>
                  <a:pt x="4164180" y="3126647"/>
                  <a:pt x="3877082" y="3139321"/>
                </a:cubicBezTo>
                <a:cubicBezTo>
                  <a:pt x="3589984" y="3151995"/>
                  <a:pt x="3650326" y="3115277"/>
                  <a:pt x="3582333" y="3139321"/>
                </a:cubicBezTo>
                <a:cubicBezTo>
                  <a:pt x="3514340" y="3163365"/>
                  <a:pt x="3012430" y="3056808"/>
                  <a:pt x="2834124" y="3139321"/>
                </a:cubicBezTo>
                <a:cubicBezTo>
                  <a:pt x="2655818" y="3221834"/>
                  <a:pt x="2583299" y="3086066"/>
                  <a:pt x="2357991" y="3139321"/>
                </a:cubicBezTo>
                <a:cubicBezTo>
                  <a:pt x="2132683" y="3192576"/>
                  <a:pt x="1957241" y="3117021"/>
                  <a:pt x="1791166" y="3139321"/>
                </a:cubicBezTo>
                <a:cubicBezTo>
                  <a:pt x="1625091" y="3161621"/>
                  <a:pt x="1565257" y="3133609"/>
                  <a:pt x="1405726" y="3139321"/>
                </a:cubicBezTo>
                <a:cubicBezTo>
                  <a:pt x="1246195" y="3145033"/>
                  <a:pt x="894163" y="3121747"/>
                  <a:pt x="748209" y="3139321"/>
                </a:cubicBezTo>
                <a:cubicBezTo>
                  <a:pt x="602255" y="3156895"/>
                  <a:pt x="190522" y="3088872"/>
                  <a:pt x="0" y="3139321"/>
                </a:cubicBezTo>
                <a:cubicBezTo>
                  <a:pt x="-42284" y="2973922"/>
                  <a:pt x="55761" y="2826240"/>
                  <a:pt x="0" y="2647494"/>
                </a:cubicBezTo>
                <a:cubicBezTo>
                  <a:pt x="-55761" y="2468748"/>
                  <a:pt x="50193" y="2429925"/>
                  <a:pt x="0" y="2218454"/>
                </a:cubicBezTo>
                <a:cubicBezTo>
                  <a:pt x="-50193" y="2006983"/>
                  <a:pt x="10524" y="1907693"/>
                  <a:pt x="0" y="1663840"/>
                </a:cubicBezTo>
                <a:cubicBezTo>
                  <a:pt x="-10524" y="1419987"/>
                  <a:pt x="23409" y="1386324"/>
                  <a:pt x="0" y="1140620"/>
                </a:cubicBezTo>
                <a:cubicBezTo>
                  <a:pt x="-23409" y="894916"/>
                  <a:pt x="4013" y="746756"/>
                  <a:pt x="0" y="586007"/>
                </a:cubicBezTo>
                <a:cubicBezTo>
                  <a:pt x="-4013" y="425258"/>
                  <a:pt x="41139" y="282101"/>
                  <a:pt x="0" y="0"/>
                </a:cubicBezTo>
                <a:close/>
              </a:path>
              <a:path w="9069197" h="3139321" stroke="0" extrusionOk="0">
                <a:moveTo>
                  <a:pt x="0" y="0"/>
                </a:moveTo>
                <a:cubicBezTo>
                  <a:pt x="128610" y="-38002"/>
                  <a:pt x="339522" y="52574"/>
                  <a:pt x="476133" y="0"/>
                </a:cubicBezTo>
                <a:cubicBezTo>
                  <a:pt x="612744" y="-52574"/>
                  <a:pt x="653562" y="4968"/>
                  <a:pt x="770882" y="0"/>
                </a:cubicBezTo>
                <a:cubicBezTo>
                  <a:pt x="888202" y="-4968"/>
                  <a:pt x="1244461" y="11513"/>
                  <a:pt x="1519090" y="0"/>
                </a:cubicBezTo>
                <a:cubicBezTo>
                  <a:pt x="1793719" y="-11513"/>
                  <a:pt x="1889113" y="5388"/>
                  <a:pt x="1995223" y="0"/>
                </a:cubicBezTo>
                <a:cubicBezTo>
                  <a:pt x="2101333" y="-5388"/>
                  <a:pt x="2298375" y="22624"/>
                  <a:pt x="2471356" y="0"/>
                </a:cubicBezTo>
                <a:cubicBezTo>
                  <a:pt x="2644337" y="-22624"/>
                  <a:pt x="2845974" y="22873"/>
                  <a:pt x="3219565" y="0"/>
                </a:cubicBezTo>
                <a:cubicBezTo>
                  <a:pt x="3593156" y="-22873"/>
                  <a:pt x="3506205" y="36483"/>
                  <a:pt x="3605006" y="0"/>
                </a:cubicBezTo>
                <a:cubicBezTo>
                  <a:pt x="3703807" y="-36483"/>
                  <a:pt x="4051540" y="17423"/>
                  <a:pt x="4353215" y="0"/>
                </a:cubicBezTo>
                <a:cubicBezTo>
                  <a:pt x="4654890" y="-17423"/>
                  <a:pt x="4917340" y="79915"/>
                  <a:pt x="5101423" y="0"/>
                </a:cubicBezTo>
                <a:cubicBezTo>
                  <a:pt x="5285506" y="-79915"/>
                  <a:pt x="5538246" y="32785"/>
                  <a:pt x="5668248" y="0"/>
                </a:cubicBezTo>
                <a:cubicBezTo>
                  <a:pt x="5798251" y="-32785"/>
                  <a:pt x="6096500" y="9273"/>
                  <a:pt x="6416457" y="0"/>
                </a:cubicBezTo>
                <a:cubicBezTo>
                  <a:pt x="6736414" y="-9273"/>
                  <a:pt x="6671774" y="34709"/>
                  <a:pt x="6892590" y="0"/>
                </a:cubicBezTo>
                <a:cubicBezTo>
                  <a:pt x="7113406" y="-34709"/>
                  <a:pt x="7212617" y="32747"/>
                  <a:pt x="7368723" y="0"/>
                </a:cubicBezTo>
                <a:cubicBezTo>
                  <a:pt x="7524829" y="-32747"/>
                  <a:pt x="7700359" y="29462"/>
                  <a:pt x="8026239" y="0"/>
                </a:cubicBezTo>
                <a:cubicBezTo>
                  <a:pt x="8352119" y="-29462"/>
                  <a:pt x="8349903" y="48224"/>
                  <a:pt x="8502372" y="0"/>
                </a:cubicBezTo>
                <a:cubicBezTo>
                  <a:pt x="8654841" y="-48224"/>
                  <a:pt x="8942902" y="39408"/>
                  <a:pt x="9069197" y="0"/>
                </a:cubicBezTo>
                <a:cubicBezTo>
                  <a:pt x="9133455" y="271360"/>
                  <a:pt x="9037982" y="430126"/>
                  <a:pt x="9069197" y="586007"/>
                </a:cubicBezTo>
                <a:cubicBezTo>
                  <a:pt x="9100412" y="741888"/>
                  <a:pt x="9067734" y="894208"/>
                  <a:pt x="9069197" y="1140620"/>
                </a:cubicBezTo>
                <a:cubicBezTo>
                  <a:pt x="9070660" y="1387032"/>
                  <a:pt x="9042185" y="1482168"/>
                  <a:pt x="9069197" y="1695233"/>
                </a:cubicBezTo>
                <a:cubicBezTo>
                  <a:pt x="9096209" y="1908298"/>
                  <a:pt x="9019075" y="1964844"/>
                  <a:pt x="9069197" y="2124274"/>
                </a:cubicBezTo>
                <a:cubicBezTo>
                  <a:pt x="9119319" y="2283704"/>
                  <a:pt x="9032081" y="2358359"/>
                  <a:pt x="9069197" y="2584708"/>
                </a:cubicBezTo>
                <a:cubicBezTo>
                  <a:pt x="9106313" y="2811057"/>
                  <a:pt x="9017366" y="2977885"/>
                  <a:pt x="9069197" y="3139321"/>
                </a:cubicBezTo>
                <a:cubicBezTo>
                  <a:pt x="8919995" y="3159475"/>
                  <a:pt x="8805975" y="3091840"/>
                  <a:pt x="8593064" y="3139321"/>
                </a:cubicBezTo>
                <a:cubicBezTo>
                  <a:pt x="8380153" y="3186802"/>
                  <a:pt x="8237868" y="3109613"/>
                  <a:pt x="8026239" y="3139321"/>
                </a:cubicBezTo>
                <a:cubicBezTo>
                  <a:pt x="7814611" y="3169029"/>
                  <a:pt x="7850525" y="3131358"/>
                  <a:pt x="7731490" y="3139321"/>
                </a:cubicBezTo>
                <a:cubicBezTo>
                  <a:pt x="7612455" y="3147284"/>
                  <a:pt x="7546567" y="3127036"/>
                  <a:pt x="7436742" y="3139321"/>
                </a:cubicBezTo>
                <a:cubicBezTo>
                  <a:pt x="7326917" y="3151606"/>
                  <a:pt x="7029397" y="3128187"/>
                  <a:pt x="6869917" y="3139321"/>
                </a:cubicBezTo>
                <a:cubicBezTo>
                  <a:pt x="6710438" y="3150455"/>
                  <a:pt x="6643570" y="3095099"/>
                  <a:pt x="6484476" y="3139321"/>
                </a:cubicBezTo>
                <a:cubicBezTo>
                  <a:pt x="6325382" y="3183543"/>
                  <a:pt x="6069459" y="3113053"/>
                  <a:pt x="5826959" y="3139321"/>
                </a:cubicBezTo>
                <a:cubicBezTo>
                  <a:pt x="5584459" y="3165589"/>
                  <a:pt x="5567306" y="3107345"/>
                  <a:pt x="5441518" y="3139321"/>
                </a:cubicBezTo>
                <a:cubicBezTo>
                  <a:pt x="5315730" y="3171297"/>
                  <a:pt x="4999098" y="3080052"/>
                  <a:pt x="4784001" y="3139321"/>
                </a:cubicBezTo>
                <a:cubicBezTo>
                  <a:pt x="4568904" y="3198590"/>
                  <a:pt x="4614607" y="3105264"/>
                  <a:pt x="4489253" y="3139321"/>
                </a:cubicBezTo>
                <a:cubicBezTo>
                  <a:pt x="4363899" y="3173378"/>
                  <a:pt x="4110089" y="3065034"/>
                  <a:pt x="3831736" y="3139321"/>
                </a:cubicBezTo>
                <a:cubicBezTo>
                  <a:pt x="3553383" y="3213608"/>
                  <a:pt x="3586609" y="3096907"/>
                  <a:pt x="3446295" y="3139321"/>
                </a:cubicBezTo>
                <a:cubicBezTo>
                  <a:pt x="3305981" y="3181735"/>
                  <a:pt x="3241463" y="3125915"/>
                  <a:pt x="3151546" y="3139321"/>
                </a:cubicBezTo>
                <a:cubicBezTo>
                  <a:pt x="3061629" y="3152727"/>
                  <a:pt x="2848380" y="3138471"/>
                  <a:pt x="2766105" y="3139321"/>
                </a:cubicBezTo>
                <a:cubicBezTo>
                  <a:pt x="2683830" y="3140171"/>
                  <a:pt x="2411043" y="3120044"/>
                  <a:pt x="2108588" y="3139321"/>
                </a:cubicBezTo>
                <a:cubicBezTo>
                  <a:pt x="1806133" y="3158598"/>
                  <a:pt x="1850634" y="3137652"/>
                  <a:pt x="1723147" y="3139321"/>
                </a:cubicBezTo>
                <a:cubicBezTo>
                  <a:pt x="1595660" y="3140990"/>
                  <a:pt x="1532442" y="3135227"/>
                  <a:pt x="1428399" y="3139321"/>
                </a:cubicBezTo>
                <a:cubicBezTo>
                  <a:pt x="1324356" y="3143415"/>
                  <a:pt x="1152552" y="3119396"/>
                  <a:pt x="1042958" y="3139321"/>
                </a:cubicBezTo>
                <a:cubicBezTo>
                  <a:pt x="933364" y="3159246"/>
                  <a:pt x="759945" y="3087639"/>
                  <a:pt x="566825" y="3139321"/>
                </a:cubicBezTo>
                <a:cubicBezTo>
                  <a:pt x="373705" y="3191003"/>
                  <a:pt x="242573" y="3130213"/>
                  <a:pt x="0" y="3139321"/>
                </a:cubicBezTo>
                <a:cubicBezTo>
                  <a:pt x="-18092" y="2949557"/>
                  <a:pt x="46164" y="2799320"/>
                  <a:pt x="0" y="2678887"/>
                </a:cubicBezTo>
                <a:cubicBezTo>
                  <a:pt x="-46164" y="2558454"/>
                  <a:pt x="39087" y="2405533"/>
                  <a:pt x="0" y="2218454"/>
                </a:cubicBezTo>
                <a:cubicBezTo>
                  <a:pt x="-39087" y="2031375"/>
                  <a:pt x="13607" y="1940403"/>
                  <a:pt x="0" y="1695233"/>
                </a:cubicBezTo>
                <a:cubicBezTo>
                  <a:pt x="-13607" y="1450063"/>
                  <a:pt x="1060" y="1362609"/>
                  <a:pt x="0" y="1172013"/>
                </a:cubicBezTo>
                <a:cubicBezTo>
                  <a:pt x="-1060" y="981417"/>
                  <a:pt x="6695" y="867273"/>
                  <a:pt x="0" y="648793"/>
                </a:cubicBezTo>
                <a:cubicBezTo>
                  <a:pt x="-6695" y="430313"/>
                  <a:pt x="24327" y="2877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5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First Place: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 </a:t>
            </a:r>
            <a:r>
              <a:rPr lang="en-US" sz="4800" b="1" dirty="0">
                <a:solidFill>
                  <a:prstClr val="black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	With a 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et gain of 12 members 				</a:t>
            </a:r>
            <a:r>
              <a:rPr lang="en-US" sz="4800" b="1" noProof="0" dirty="0">
                <a:solidFill>
                  <a:prstClr val="black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Altrusa International of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4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					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Lake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 City, FL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sym typeface="Franklin Gothic Book"/>
              </a:rPr>
              <a:t>	                         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sym typeface="Franklin Gothic Book"/>
              </a:rPr>
              <a:t> 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sym typeface="Franklin Gothic Book"/>
              </a:rPr>
              <a:t>	   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78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48030-3EFC-471D-A92D-4E7538A68071}"/>
              </a:ext>
            </a:extLst>
          </p:cNvPr>
          <p:cNvSpPr txBox="1"/>
          <p:nvPr/>
        </p:nvSpPr>
        <p:spPr>
          <a:xfrm>
            <a:off x="403760" y="2478846"/>
            <a:ext cx="7897091" cy="3062377"/>
          </a:xfrm>
          <a:custGeom>
            <a:avLst/>
            <a:gdLst>
              <a:gd name="csX0" fmla="*/ 0 w 7897091"/>
              <a:gd name="csY0" fmla="*/ 0 h 3062377"/>
              <a:gd name="csX1" fmla="*/ 485107 w 7897091"/>
              <a:gd name="csY1" fmla="*/ 0 h 3062377"/>
              <a:gd name="csX2" fmla="*/ 812272 w 7897091"/>
              <a:gd name="csY2" fmla="*/ 0 h 3062377"/>
              <a:gd name="csX3" fmla="*/ 1534292 w 7897091"/>
              <a:gd name="csY3" fmla="*/ 0 h 3062377"/>
              <a:gd name="csX4" fmla="*/ 2019399 w 7897091"/>
              <a:gd name="csY4" fmla="*/ 0 h 3062377"/>
              <a:gd name="csX5" fmla="*/ 2504506 w 7897091"/>
              <a:gd name="csY5" fmla="*/ 0 h 3062377"/>
              <a:gd name="csX6" fmla="*/ 3226526 w 7897091"/>
              <a:gd name="csY6" fmla="*/ 0 h 3062377"/>
              <a:gd name="csX7" fmla="*/ 3632662 w 7897091"/>
              <a:gd name="csY7" fmla="*/ 0 h 3062377"/>
              <a:gd name="csX8" fmla="*/ 4354682 w 7897091"/>
              <a:gd name="csY8" fmla="*/ 0 h 3062377"/>
              <a:gd name="csX9" fmla="*/ 5076701 w 7897091"/>
              <a:gd name="csY9" fmla="*/ 0 h 3062377"/>
              <a:gd name="csX10" fmla="*/ 5640779 w 7897091"/>
              <a:gd name="csY10" fmla="*/ 0 h 3062377"/>
              <a:gd name="csX11" fmla="*/ 6362799 w 7897091"/>
              <a:gd name="csY11" fmla="*/ 0 h 3062377"/>
              <a:gd name="csX12" fmla="*/ 6847906 w 7897091"/>
              <a:gd name="csY12" fmla="*/ 0 h 3062377"/>
              <a:gd name="csX13" fmla="*/ 7333013 w 7897091"/>
              <a:gd name="csY13" fmla="*/ 0 h 3062377"/>
              <a:gd name="csX14" fmla="*/ 7897091 w 7897091"/>
              <a:gd name="csY14" fmla="*/ 0 h 3062377"/>
              <a:gd name="csX15" fmla="*/ 7897091 w 7897091"/>
              <a:gd name="csY15" fmla="*/ 479772 h 3062377"/>
              <a:gd name="csX16" fmla="*/ 7897091 w 7897091"/>
              <a:gd name="csY16" fmla="*/ 990169 h 3062377"/>
              <a:gd name="csX17" fmla="*/ 7897091 w 7897091"/>
              <a:gd name="csY17" fmla="*/ 1531189 h 3062377"/>
              <a:gd name="csX18" fmla="*/ 7897091 w 7897091"/>
              <a:gd name="csY18" fmla="*/ 2072208 h 3062377"/>
              <a:gd name="csX19" fmla="*/ 7897091 w 7897091"/>
              <a:gd name="csY19" fmla="*/ 2613228 h 3062377"/>
              <a:gd name="csX20" fmla="*/ 7897091 w 7897091"/>
              <a:gd name="csY20" fmla="*/ 3062377 h 3062377"/>
              <a:gd name="csX21" fmla="*/ 7490955 w 7897091"/>
              <a:gd name="csY21" fmla="*/ 3062377 h 3062377"/>
              <a:gd name="csX22" fmla="*/ 6926877 w 7897091"/>
              <a:gd name="csY22" fmla="*/ 3062377 h 3062377"/>
              <a:gd name="csX23" fmla="*/ 6520741 w 7897091"/>
              <a:gd name="csY23" fmla="*/ 3062377 h 3062377"/>
              <a:gd name="csX24" fmla="*/ 5956663 w 7897091"/>
              <a:gd name="csY24" fmla="*/ 3062377 h 3062377"/>
              <a:gd name="csX25" fmla="*/ 5629498 w 7897091"/>
              <a:gd name="csY25" fmla="*/ 3062377 h 3062377"/>
              <a:gd name="csX26" fmla="*/ 5302333 w 7897091"/>
              <a:gd name="csY26" fmla="*/ 3062377 h 3062377"/>
              <a:gd name="csX27" fmla="*/ 4738255 w 7897091"/>
              <a:gd name="csY27" fmla="*/ 3062377 h 3062377"/>
              <a:gd name="csX28" fmla="*/ 4332118 w 7897091"/>
              <a:gd name="csY28" fmla="*/ 3062377 h 3062377"/>
              <a:gd name="csX29" fmla="*/ 3689070 w 7897091"/>
              <a:gd name="csY29" fmla="*/ 3062377 h 3062377"/>
              <a:gd name="csX30" fmla="*/ 3282934 w 7897091"/>
              <a:gd name="csY30" fmla="*/ 3062377 h 3062377"/>
              <a:gd name="csX31" fmla="*/ 2639885 w 7897091"/>
              <a:gd name="csY31" fmla="*/ 3062377 h 3062377"/>
              <a:gd name="csX32" fmla="*/ 2312720 w 7897091"/>
              <a:gd name="csY32" fmla="*/ 3062377 h 3062377"/>
              <a:gd name="csX33" fmla="*/ 1669671 w 7897091"/>
              <a:gd name="csY33" fmla="*/ 3062377 h 3062377"/>
              <a:gd name="csX34" fmla="*/ 1263535 w 7897091"/>
              <a:gd name="csY34" fmla="*/ 3062377 h 3062377"/>
              <a:gd name="csX35" fmla="*/ 936369 w 7897091"/>
              <a:gd name="csY35" fmla="*/ 3062377 h 3062377"/>
              <a:gd name="csX36" fmla="*/ 530233 w 7897091"/>
              <a:gd name="csY36" fmla="*/ 3062377 h 3062377"/>
              <a:gd name="csX37" fmla="*/ 0 w 7897091"/>
              <a:gd name="csY37" fmla="*/ 3062377 h 3062377"/>
              <a:gd name="csX38" fmla="*/ 0 w 7897091"/>
              <a:gd name="csY38" fmla="*/ 2613228 h 3062377"/>
              <a:gd name="csX39" fmla="*/ 0 w 7897091"/>
              <a:gd name="csY39" fmla="*/ 2194704 h 3062377"/>
              <a:gd name="csX40" fmla="*/ 0 w 7897091"/>
              <a:gd name="csY40" fmla="*/ 1776179 h 3062377"/>
              <a:gd name="csX41" fmla="*/ 0 w 7897091"/>
              <a:gd name="csY41" fmla="*/ 1235159 h 3062377"/>
              <a:gd name="csX42" fmla="*/ 0 w 7897091"/>
              <a:gd name="csY42" fmla="*/ 816634 h 3062377"/>
              <a:gd name="csX43" fmla="*/ 0 w 7897091"/>
              <a:gd name="csY43" fmla="*/ 0 h 30623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</a:cxnLst>
            <a:rect l="l" t="t" r="r" b="b"/>
            <a:pathLst>
              <a:path w="7897091" h="3062377" extrusionOk="0">
                <a:moveTo>
                  <a:pt x="0" y="0"/>
                </a:moveTo>
                <a:cubicBezTo>
                  <a:pt x="190400" y="-28013"/>
                  <a:pt x="260494" y="26881"/>
                  <a:pt x="485107" y="0"/>
                </a:cubicBezTo>
                <a:cubicBezTo>
                  <a:pt x="709720" y="-26881"/>
                  <a:pt x="726277" y="15393"/>
                  <a:pt x="812272" y="0"/>
                </a:cubicBezTo>
                <a:cubicBezTo>
                  <a:pt x="898267" y="-15393"/>
                  <a:pt x="1343620" y="51262"/>
                  <a:pt x="1534292" y="0"/>
                </a:cubicBezTo>
                <a:cubicBezTo>
                  <a:pt x="1724964" y="-51262"/>
                  <a:pt x="1921348" y="36863"/>
                  <a:pt x="2019399" y="0"/>
                </a:cubicBezTo>
                <a:cubicBezTo>
                  <a:pt x="2117450" y="-36863"/>
                  <a:pt x="2288177" y="19239"/>
                  <a:pt x="2504506" y="0"/>
                </a:cubicBezTo>
                <a:cubicBezTo>
                  <a:pt x="2720835" y="-19239"/>
                  <a:pt x="2867609" y="81780"/>
                  <a:pt x="3226526" y="0"/>
                </a:cubicBezTo>
                <a:cubicBezTo>
                  <a:pt x="3585443" y="-81780"/>
                  <a:pt x="3489358" y="15465"/>
                  <a:pt x="3632662" y="0"/>
                </a:cubicBezTo>
                <a:cubicBezTo>
                  <a:pt x="3775966" y="-15465"/>
                  <a:pt x="4066646" y="21999"/>
                  <a:pt x="4354682" y="0"/>
                </a:cubicBezTo>
                <a:cubicBezTo>
                  <a:pt x="4642718" y="-21999"/>
                  <a:pt x="4808747" y="43268"/>
                  <a:pt x="5076701" y="0"/>
                </a:cubicBezTo>
                <a:cubicBezTo>
                  <a:pt x="5344655" y="-43268"/>
                  <a:pt x="5475227" y="41218"/>
                  <a:pt x="5640779" y="0"/>
                </a:cubicBezTo>
                <a:cubicBezTo>
                  <a:pt x="5806331" y="-41218"/>
                  <a:pt x="6060393" y="32419"/>
                  <a:pt x="6362799" y="0"/>
                </a:cubicBezTo>
                <a:cubicBezTo>
                  <a:pt x="6665205" y="-32419"/>
                  <a:pt x="6686370" y="6024"/>
                  <a:pt x="6847906" y="0"/>
                </a:cubicBezTo>
                <a:cubicBezTo>
                  <a:pt x="7009442" y="-6024"/>
                  <a:pt x="7128921" y="43307"/>
                  <a:pt x="7333013" y="0"/>
                </a:cubicBezTo>
                <a:cubicBezTo>
                  <a:pt x="7537105" y="-43307"/>
                  <a:pt x="7686405" y="60278"/>
                  <a:pt x="7897091" y="0"/>
                </a:cubicBezTo>
                <a:cubicBezTo>
                  <a:pt x="7904969" y="206909"/>
                  <a:pt x="7894666" y="263494"/>
                  <a:pt x="7897091" y="479772"/>
                </a:cubicBezTo>
                <a:cubicBezTo>
                  <a:pt x="7899516" y="696050"/>
                  <a:pt x="7847641" y="761960"/>
                  <a:pt x="7897091" y="990169"/>
                </a:cubicBezTo>
                <a:cubicBezTo>
                  <a:pt x="7946541" y="1218378"/>
                  <a:pt x="7893280" y="1272096"/>
                  <a:pt x="7897091" y="1531189"/>
                </a:cubicBezTo>
                <a:cubicBezTo>
                  <a:pt x="7900902" y="1790282"/>
                  <a:pt x="7850113" y="1826418"/>
                  <a:pt x="7897091" y="2072208"/>
                </a:cubicBezTo>
                <a:cubicBezTo>
                  <a:pt x="7944069" y="2317998"/>
                  <a:pt x="7845385" y="2381406"/>
                  <a:pt x="7897091" y="2613228"/>
                </a:cubicBezTo>
                <a:cubicBezTo>
                  <a:pt x="7948797" y="2845050"/>
                  <a:pt x="7848371" y="2946126"/>
                  <a:pt x="7897091" y="3062377"/>
                </a:cubicBezTo>
                <a:cubicBezTo>
                  <a:pt x="7761050" y="3106829"/>
                  <a:pt x="7599898" y="3028163"/>
                  <a:pt x="7490955" y="3062377"/>
                </a:cubicBezTo>
                <a:cubicBezTo>
                  <a:pt x="7382012" y="3096591"/>
                  <a:pt x="7190409" y="3013751"/>
                  <a:pt x="6926877" y="3062377"/>
                </a:cubicBezTo>
                <a:cubicBezTo>
                  <a:pt x="6663345" y="3111003"/>
                  <a:pt x="6682771" y="3024435"/>
                  <a:pt x="6520741" y="3062377"/>
                </a:cubicBezTo>
                <a:cubicBezTo>
                  <a:pt x="6358711" y="3100319"/>
                  <a:pt x="6098995" y="3010283"/>
                  <a:pt x="5956663" y="3062377"/>
                </a:cubicBezTo>
                <a:cubicBezTo>
                  <a:pt x="5814331" y="3114471"/>
                  <a:pt x="5725557" y="3035787"/>
                  <a:pt x="5629498" y="3062377"/>
                </a:cubicBezTo>
                <a:cubicBezTo>
                  <a:pt x="5533439" y="3088967"/>
                  <a:pt x="5461453" y="3026778"/>
                  <a:pt x="5302333" y="3062377"/>
                </a:cubicBezTo>
                <a:cubicBezTo>
                  <a:pt x="5143214" y="3097976"/>
                  <a:pt x="4893341" y="3061083"/>
                  <a:pt x="4738255" y="3062377"/>
                </a:cubicBezTo>
                <a:cubicBezTo>
                  <a:pt x="4583169" y="3063671"/>
                  <a:pt x="4443307" y="3054192"/>
                  <a:pt x="4332118" y="3062377"/>
                </a:cubicBezTo>
                <a:cubicBezTo>
                  <a:pt x="4220929" y="3070562"/>
                  <a:pt x="3893211" y="2994968"/>
                  <a:pt x="3689070" y="3062377"/>
                </a:cubicBezTo>
                <a:cubicBezTo>
                  <a:pt x="3484929" y="3129786"/>
                  <a:pt x="3467974" y="3020673"/>
                  <a:pt x="3282934" y="3062377"/>
                </a:cubicBezTo>
                <a:cubicBezTo>
                  <a:pt x="3097894" y="3104081"/>
                  <a:pt x="2834588" y="3003226"/>
                  <a:pt x="2639885" y="3062377"/>
                </a:cubicBezTo>
                <a:cubicBezTo>
                  <a:pt x="2445182" y="3121528"/>
                  <a:pt x="2386663" y="3041125"/>
                  <a:pt x="2312720" y="3062377"/>
                </a:cubicBezTo>
                <a:cubicBezTo>
                  <a:pt x="2238777" y="3083629"/>
                  <a:pt x="1893313" y="2998612"/>
                  <a:pt x="1669671" y="3062377"/>
                </a:cubicBezTo>
                <a:cubicBezTo>
                  <a:pt x="1446029" y="3126142"/>
                  <a:pt x="1352131" y="3035055"/>
                  <a:pt x="1263535" y="3062377"/>
                </a:cubicBezTo>
                <a:cubicBezTo>
                  <a:pt x="1174939" y="3089699"/>
                  <a:pt x="1094079" y="3059381"/>
                  <a:pt x="936369" y="3062377"/>
                </a:cubicBezTo>
                <a:cubicBezTo>
                  <a:pt x="778659" y="3065373"/>
                  <a:pt x="624429" y="3015840"/>
                  <a:pt x="530233" y="3062377"/>
                </a:cubicBezTo>
                <a:cubicBezTo>
                  <a:pt x="436037" y="3108914"/>
                  <a:pt x="260233" y="3060728"/>
                  <a:pt x="0" y="3062377"/>
                </a:cubicBezTo>
                <a:cubicBezTo>
                  <a:pt x="-31411" y="2937969"/>
                  <a:pt x="31625" y="2745408"/>
                  <a:pt x="0" y="2613228"/>
                </a:cubicBezTo>
                <a:cubicBezTo>
                  <a:pt x="-31625" y="2481048"/>
                  <a:pt x="1835" y="2367657"/>
                  <a:pt x="0" y="2194704"/>
                </a:cubicBezTo>
                <a:cubicBezTo>
                  <a:pt x="-1835" y="2021751"/>
                  <a:pt x="29872" y="1885908"/>
                  <a:pt x="0" y="1776179"/>
                </a:cubicBezTo>
                <a:cubicBezTo>
                  <a:pt x="-29872" y="1666450"/>
                  <a:pt x="22476" y="1423292"/>
                  <a:pt x="0" y="1235159"/>
                </a:cubicBezTo>
                <a:cubicBezTo>
                  <a:pt x="-22476" y="1047026"/>
                  <a:pt x="22440" y="1002175"/>
                  <a:pt x="0" y="816634"/>
                </a:cubicBezTo>
                <a:cubicBezTo>
                  <a:pt x="-22440" y="631093"/>
                  <a:pt x="90736" y="330508"/>
                  <a:pt x="0" y="0"/>
                </a:cubicBezTo>
                <a:close/>
              </a:path>
            </a:pathLst>
          </a:custGeom>
          <a:noFill/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defRPr sz="1600" b="1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Membership Incentive Credit: </a:t>
            </a:r>
          </a:p>
          <a:p>
            <a:pPr>
              <a:lnSpc>
                <a:spcPct val="150000"/>
              </a:lnSpc>
              <a:spcBef>
                <a:spcPts val="300"/>
              </a:spcBef>
              <a:defRPr sz="1600" b="1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From </a:t>
            </a:r>
            <a:r>
              <a:rPr lang="en-US" sz="4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February 1, 2025</a:t>
            </a:r>
          </a:p>
          <a:p>
            <a:pPr>
              <a:spcBef>
                <a:spcPts val="300"/>
              </a:spcBef>
              <a:defRPr sz="1600" b="1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	Through January 31, 2026</a:t>
            </a:r>
          </a:p>
        </p:txBody>
      </p:sp>
      <p:pic>
        <p:nvPicPr>
          <p:cNvPr id="6" name="Price68" descr="Price68">
            <a:extLst>
              <a:ext uri="{FF2B5EF4-FFF2-40B4-BE49-F238E27FC236}">
                <a16:creationId xmlns:a16="http://schemas.microsoft.com/office/drawing/2014/main" id="{AEB33369-B061-484C-AA35-8C1CDB824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3" t="9327" r="12851" b="15898"/>
          <a:stretch/>
        </p:blipFill>
        <p:spPr>
          <a:xfrm>
            <a:off x="8455232" y="1936028"/>
            <a:ext cx="3333008" cy="4148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C4F36B-F8D7-1EA0-AB4A-8BBFEBDAB2DD}"/>
              </a:ext>
            </a:extLst>
          </p:cNvPr>
          <p:cNvSpPr/>
          <p:nvPr/>
        </p:nvSpPr>
        <p:spPr>
          <a:xfrm>
            <a:off x="403761" y="332509"/>
            <a:ext cx="11495314" cy="1094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Myrtice H. Price Membership Award </a:t>
            </a:r>
          </a:p>
        </p:txBody>
      </p:sp>
    </p:spTree>
    <p:extLst>
      <p:ext uri="{BB962C8B-B14F-4D97-AF65-F5344CB8AC3E}">
        <p14:creationId xmlns:p14="http://schemas.microsoft.com/office/powerpoint/2010/main" val="3378399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46690-C44F-20C4-F8B1-9AFCD4B2A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339644-F04F-7B9C-FC02-7D2F1C79CCC4}"/>
              </a:ext>
            </a:extLst>
          </p:cNvPr>
          <p:cNvSpPr txBox="1"/>
          <p:nvPr/>
        </p:nvSpPr>
        <p:spPr>
          <a:xfrm>
            <a:off x="558140" y="343563"/>
            <a:ext cx="110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 Incentive Credit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4B75F-0A48-D2FB-DDDA-DF92929B2C6D}"/>
              </a:ext>
            </a:extLst>
          </p:cNvPr>
          <p:cNvSpPr txBox="1"/>
          <p:nvPr/>
        </p:nvSpPr>
        <p:spPr>
          <a:xfrm>
            <a:off x="335281" y="1345330"/>
            <a:ext cx="11653520" cy="4829527"/>
          </a:xfrm>
          <a:custGeom>
            <a:avLst/>
            <a:gdLst>
              <a:gd name="csX0" fmla="*/ 0 w 11653520"/>
              <a:gd name="csY0" fmla="*/ 0 h 4829527"/>
              <a:gd name="csX1" fmla="*/ 233070 w 11653520"/>
              <a:gd name="csY1" fmla="*/ 0 h 4829527"/>
              <a:gd name="csX2" fmla="*/ 932282 w 11653520"/>
              <a:gd name="csY2" fmla="*/ 0 h 4829527"/>
              <a:gd name="csX3" fmla="*/ 1165352 w 11653520"/>
              <a:gd name="csY3" fmla="*/ 0 h 4829527"/>
              <a:gd name="csX4" fmla="*/ 1748028 w 11653520"/>
              <a:gd name="csY4" fmla="*/ 0 h 4829527"/>
              <a:gd name="csX5" fmla="*/ 2563774 w 11653520"/>
              <a:gd name="csY5" fmla="*/ 0 h 4829527"/>
              <a:gd name="csX6" fmla="*/ 3379521 w 11653520"/>
              <a:gd name="csY6" fmla="*/ 0 h 4829527"/>
              <a:gd name="csX7" fmla="*/ 4078732 w 11653520"/>
              <a:gd name="csY7" fmla="*/ 0 h 4829527"/>
              <a:gd name="csX8" fmla="*/ 4544873 w 11653520"/>
              <a:gd name="csY8" fmla="*/ 0 h 4829527"/>
              <a:gd name="csX9" fmla="*/ 4777943 w 11653520"/>
              <a:gd name="csY9" fmla="*/ 0 h 4829527"/>
              <a:gd name="csX10" fmla="*/ 5244084 w 11653520"/>
              <a:gd name="csY10" fmla="*/ 0 h 4829527"/>
              <a:gd name="csX11" fmla="*/ 5943295 w 11653520"/>
              <a:gd name="csY11" fmla="*/ 0 h 4829527"/>
              <a:gd name="csX12" fmla="*/ 6759042 w 11653520"/>
              <a:gd name="csY12" fmla="*/ 0 h 4829527"/>
              <a:gd name="csX13" fmla="*/ 6992112 w 11653520"/>
              <a:gd name="csY13" fmla="*/ 0 h 4829527"/>
              <a:gd name="csX14" fmla="*/ 7225182 w 11653520"/>
              <a:gd name="csY14" fmla="*/ 0 h 4829527"/>
              <a:gd name="csX15" fmla="*/ 8040929 w 11653520"/>
              <a:gd name="csY15" fmla="*/ 0 h 4829527"/>
              <a:gd name="csX16" fmla="*/ 8273999 w 11653520"/>
              <a:gd name="csY16" fmla="*/ 0 h 4829527"/>
              <a:gd name="csX17" fmla="*/ 8856675 w 11653520"/>
              <a:gd name="csY17" fmla="*/ 0 h 4829527"/>
              <a:gd name="csX18" fmla="*/ 9206281 w 11653520"/>
              <a:gd name="csY18" fmla="*/ 0 h 4829527"/>
              <a:gd name="csX19" fmla="*/ 9555886 w 11653520"/>
              <a:gd name="csY19" fmla="*/ 0 h 4829527"/>
              <a:gd name="csX20" fmla="*/ 9905492 w 11653520"/>
              <a:gd name="csY20" fmla="*/ 0 h 4829527"/>
              <a:gd name="csX21" fmla="*/ 10255098 w 11653520"/>
              <a:gd name="csY21" fmla="*/ 0 h 4829527"/>
              <a:gd name="csX22" fmla="*/ 10721238 w 11653520"/>
              <a:gd name="csY22" fmla="*/ 0 h 4829527"/>
              <a:gd name="csX23" fmla="*/ 11070844 w 11653520"/>
              <a:gd name="csY23" fmla="*/ 0 h 4829527"/>
              <a:gd name="csX24" fmla="*/ 11653520 w 11653520"/>
              <a:gd name="csY24" fmla="*/ 0 h 4829527"/>
              <a:gd name="csX25" fmla="*/ 11653520 w 11653520"/>
              <a:gd name="csY25" fmla="*/ 584909 h 4829527"/>
              <a:gd name="csX26" fmla="*/ 11653520 w 11653520"/>
              <a:gd name="csY26" fmla="*/ 1073228 h 4829527"/>
              <a:gd name="csX27" fmla="*/ 11653520 w 11653520"/>
              <a:gd name="csY27" fmla="*/ 1464957 h 4829527"/>
              <a:gd name="csX28" fmla="*/ 11653520 w 11653520"/>
              <a:gd name="csY28" fmla="*/ 2098161 h 4829527"/>
              <a:gd name="csX29" fmla="*/ 11653520 w 11653520"/>
              <a:gd name="csY29" fmla="*/ 2731366 h 4829527"/>
              <a:gd name="csX30" fmla="*/ 11653520 w 11653520"/>
              <a:gd name="csY30" fmla="*/ 3123094 h 4829527"/>
              <a:gd name="csX31" fmla="*/ 11653520 w 11653520"/>
              <a:gd name="csY31" fmla="*/ 3563118 h 4829527"/>
              <a:gd name="csX32" fmla="*/ 11653520 w 11653520"/>
              <a:gd name="csY32" fmla="*/ 4099732 h 4829527"/>
              <a:gd name="csX33" fmla="*/ 11653520 w 11653520"/>
              <a:gd name="csY33" fmla="*/ 4829527 h 4829527"/>
              <a:gd name="csX34" fmla="*/ 11187379 w 11653520"/>
              <a:gd name="csY34" fmla="*/ 4829527 h 4829527"/>
              <a:gd name="csX35" fmla="*/ 10604703 w 11653520"/>
              <a:gd name="csY35" fmla="*/ 4829527 h 4829527"/>
              <a:gd name="csX36" fmla="*/ 10022027 w 11653520"/>
              <a:gd name="csY36" fmla="*/ 4829527 h 4829527"/>
              <a:gd name="csX37" fmla="*/ 9322816 w 11653520"/>
              <a:gd name="csY37" fmla="*/ 4829527 h 4829527"/>
              <a:gd name="csX38" fmla="*/ 8973210 w 11653520"/>
              <a:gd name="csY38" fmla="*/ 4829527 h 4829527"/>
              <a:gd name="csX39" fmla="*/ 8623605 w 11653520"/>
              <a:gd name="csY39" fmla="*/ 4829527 h 4829527"/>
              <a:gd name="csX40" fmla="*/ 7807858 w 11653520"/>
              <a:gd name="csY40" fmla="*/ 4829527 h 4829527"/>
              <a:gd name="csX41" fmla="*/ 6992112 w 11653520"/>
              <a:gd name="csY41" fmla="*/ 4829527 h 4829527"/>
              <a:gd name="csX42" fmla="*/ 6409436 w 11653520"/>
              <a:gd name="csY42" fmla="*/ 4829527 h 4829527"/>
              <a:gd name="csX43" fmla="*/ 6176366 w 11653520"/>
              <a:gd name="csY43" fmla="*/ 4829527 h 4829527"/>
              <a:gd name="csX44" fmla="*/ 5943295 w 11653520"/>
              <a:gd name="csY44" fmla="*/ 4829527 h 4829527"/>
              <a:gd name="csX45" fmla="*/ 5127549 w 11653520"/>
              <a:gd name="csY45" fmla="*/ 4829527 h 4829527"/>
              <a:gd name="csX46" fmla="*/ 4661408 w 11653520"/>
              <a:gd name="csY46" fmla="*/ 4829527 h 4829527"/>
              <a:gd name="csX47" fmla="*/ 3845662 w 11653520"/>
              <a:gd name="csY47" fmla="*/ 4829527 h 4829527"/>
              <a:gd name="csX48" fmla="*/ 3262986 w 11653520"/>
              <a:gd name="csY48" fmla="*/ 4829527 h 4829527"/>
              <a:gd name="csX49" fmla="*/ 3029915 w 11653520"/>
              <a:gd name="csY49" fmla="*/ 4829527 h 4829527"/>
              <a:gd name="csX50" fmla="*/ 2680310 w 11653520"/>
              <a:gd name="csY50" fmla="*/ 4829527 h 4829527"/>
              <a:gd name="csX51" fmla="*/ 2214169 w 11653520"/>
              <a:gd name="csY51" fmla="*/ 4829527 h 4829527"/>
              <a:gd name="csX52" fmla="*/ 1514958 w 11653520"/>
              <a:gd name="csY52" fmla="*/ 4829527 h 4829527"/>
              <a:gd name="csX53" fmla="*/ 815746 w 11653520"/>
              <a:gd name="csY53" fmla="*/ 4829527 h 4829527"/>
              <a:gd name="csX54" fmla="*/ 0 w 11653520"/>
              <a:gd name="csY54" fmla="*/ 4829527 h 4829527"/>
              <a:gd name="csX55" fmla="*/ 0 w 11653520"/>
              <a:gd name="csY55" fmla="*/ 4341208 h 4829527"/>
              <a:gd name="csX56" fmla="*/ 0 w 11653520"/>
              <a:gd name="csY56" fmla="*/ 3708004 h 4829527"/>
              <a:gd name="csX57" fmla="*/ 0 w 11653520"/>
              <a:gd name="csY57" fmla="*/ 3316275 h 4829527"/>
              <a:gd name="csX58" fmla="*/ 0 w 11653520"/>
              <a:gd name="csY58" fmla="*/ 2779661 h 4829527"/>
              <a:gd name="csX59" fmla="*/ 0 w 11653520"/>
              <a:gd name="csY59" fmla="*/ 2146456 h 4829527"/>
              <a:gd name="csX60" fmla="*/ 0 w 11653520"/>
              <a:gd name="csY60" fmla="*/ 1513252 h 4829527"/>
              <a:gd name="csX61" fmla="*/ 0 w 11653520"/>
              <a:gd name="csY61" fmla="*/ 928342 h 4829527"/>
              <a:gd name="csX62" fmla="*/ 0 w 11653520"/>
              <a:gd name="csY62" fmla="*/ 0 h 48295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11653520" h="4829527" fill="none" extrusionOk="0">
                <a:moveTo>
                  <a:pt x="0" y="0"/>
                </a:moveTo>
                <a:cubicBezTo>
                  <a:pt x="103722" y="-25099"/>
                  <a:pt x="184372" y="6369"/>
                  <a:pt x="233070" y="0"/>
                </a:cubicBezTo>
                <a:cubicBezTo>
                  <a:pt x="281768" y="-6369"/>
                  <a:pt x="761421" y="81958"/>
                  <a:pt x="932282" y="0"/>
                </a:cubicBezTo>
                <a:cubicBezTo>
                  <a:pt x="1103143" y="-81958"/>
                  <a:pt x="1061805" y="16662"/>
                  <a:pt x="1165352" y="0"/>
                </a:cubicBezTo>
                <a:cubicBezTo>
                  <a:pt x="1268899" y="-16662"/>
                  <a:pt x="1608383" y="18642"/>
                  <a:pt x="1748028" y="0"/>
                </a:cubicBezTo>
                <a:cubicBezTo>
                  <a:pt x="1887673" y="-18642"/>
                  <a:pt x="2378691" y="11852"/>
                  <a:pt x="2563774" y="0"/>
                </a:cubicBezTo>
                <a:cubicBezTo>
                  <a:pt x="2748857" y="-11852"/>
                  <a:pt x="3009730" y="32369"/>
                  <a:pt x="3379521" y="0"/>
                </a:cubicBezTo>
                <a:cubicBezTo>
                  <a:pt x="3749312" y="-32369"/>
                  <a:pt x="3928948" y="83456"/>
                  <a:pt x="4078732" y="0"/>
                </a:cubicBezTo>
                <a:cubicBezTo>
                  <a:pt x="4228516" y="-83456"/>
                  <a:pt x="4372681" y="25050"/>
                  <a:pt x="4544873" y="0"/>
                </a:cubicBezTo>
                <a:cubicBezTo>
                  <a:pt x="4717065" y="-25050"/>
                  <a:pt x="4681276" y="4903"/>
                  <a:pt x="4777943" y="0"/>
                </a:cubicBezTo>
                <a:cubicBezTo>
                  <a:pt x="4874610" y="-4903"/>
                  <a:pt x="5124267" y="49345"/>
                  <a:pt x="5244084" y="0"/>
                </a:cubicBezTo>
                <a:cubicBezTo>
                  <a:pt x="5363901" y="-49345"/>
                  <a:pt x="5609671" y="28461"/>
                  <a:pt x="5943295" y="0"/>
                </a:cubicBezTo>
                <a:cubicBezTo>
                  <a:pt x="6276919" y="-28461"/>
                  <a:pt x="6577653" y="18124"/>
                  <a:pt x="6759042" y="0"/>
                </a:cubicBezTo>
                <a:cubicBezTo>
                  <a:pt x="6940431" y="-18124"/>
                  <a:pt x="6933132" y="18729"/>
                  <a:pt x="6992112" y="0"/>
                </a:cubicBezTo>
                <a:cubicBezTo>
                  <a:pt x="7051092" y="-18729"/>
                  <a:pt x="7160120" y="10640"/>
                  <a:pt x="7225182" y="0"/>
                </a:cubicBezTo>
                <a:cubicBezTo>
                  <a:pt x="7290244" y="-10640"/>
                  <a:pt x="7798346" y="57187"/>
                  <a:pt x="8040929" y="0"/>
                </a:cubicBezTo>
                <a:cubicBezTo>
                  <a:pt x="8283512" y="-57187"/>
                  <a:pt x="8180843" y="14112"/>
                  <a:pt x="8273999" y="0"/>
                </a:cubicBezTo>
                <a:cubicBezTo>
                  <a:pt x="8367155" y="-14112"/>
                  <a:pt x="8646613" y="64968"/>
                  <a:pt x="8856675" y="0"/>
                </a:cubicBezTo>
                <a:cubicBezTo>
                  <a:pt x="9066737" y="-64968"/>
                  <a:pt x="9136193" y="29409"/>
                  <a:pt x="9206281" y="0"/>
                </a:cubicBezTo>
                <a:cubicBezTo>
                  <a:pt x="9276369" y="-29409"/>
                  <a:pt x="9436687" y="26467"/>
                  <a:pt x="9555886" y="0"/>
                </a:cubicBezTo>
                <a:cubicBezTo>
                  <a:pt x="9675085" y="-26467"/>
                  <a:pt x="9779747" y="10492"/>
                  <a:pt x="9905492" y="0"/>
                </a:cubicBezTo>
                <a:cubicBezTo>
                  <a:pt x="10031237" y="-10492"/>
                  <a:pt x="10103266" y="8577"/>
                  <a:pt x="10255098" y="0"/>
                </a:cubicBezTo>
                <a:cubicBezTo>
                  <a:pt x="10406930" y="-8577"/>
                  <a:pt x="10591780" y="55686"/>
                  <a:pt x="10721238" y="0"/>
                </a:cubicBezTo>
                <a:cubicBezTo>
                  <a:pt x="10850696" y="-55686"/>
                  <a:pt x="10907395" y="24226"/>
                  <a:pt x="11070844" y="0"/>
                </a:cubicBezTo>
                <a:cubicBezTo>
                  <a:pt x="11234293" y="-24226"/>
                  <a:pt x="11364089" y="28854"/>
                  <a:pt x="11653520" y="0"/>
                </a:cubicBezTo>
                <a:cubicBezTo>
                  <a:pt x="11682567" y="166523"/>
                  <a:pt x="11614461" y="410099"/>
                  <a:pt x="11653520" y="584909"/>
                </a:cubicBezTo>
                <a:cubicBezTo>
                  <a:pt x="11692579" y="759719"/>
                  <a:pt x="11620626" y="907744"/>
                  <a:pt x="11653520" y="1073228"/>
                </a:cubicBezTo>
                <a:cubicBezTo>
                  <a:pt x="11686414" y="1238712"/>
                  <a:pt x="11648218" y="1349485"/>
                  <a:pt x="11653520" y="1464957"/>
                </a:cubicBezTo>
                <a:cubicBezTo>
                  <a:pt x="11658822" y="1580429"/>
                  <a:pt x="11595743" y="1792509"/>
                  <a:pt x="11653520" y="2098161"/>
                </a:cubicBezTo>
                <a:cubicBezTo>
                  <a:pt x="11711297" y="2403813"/>
                  <a:pt x="11613863" y="2485778"/>
                  <a:pt x="11653520" y="2731366"/>
                </a:cubicBezTo>
                <a:cubicBezTo>
                  <a:pt x="11693177" y="2976955"/>
                  <a:pt x="11618932" y="2929592"/>
                  <a:pt x="11653520" y="3123094"/>
                </a:cubicBezTo>
                <a:cubicBezTo>
                  <a:pt x="11688108" y="3316596"/>
                  <a:pt x="11606506" y="3347430"/>
                  <a:pt x="11653520" y="3563118"/>
                </a:cubicBezTo>
                <a:cubicBezTo>
                  <a:pt x="11700534" y="3778806"/>
                  <a:pt x="11641105" y="3877313"/>
                  <a:pt x="11653520" y="4099732"/>
                </a:cubicBezTo>
                <a:cubicBezTo>
                  <a:pt x="11665935" y="4322151"/>
                  <a:pt x="11607893" y="4566861"/>
                  <a:pt x="11653520" y="4829527"/>
                </a:cubicBezTo>
                <a:cubicBezTo>
                  <a:pt x="11472495" y="4862830"/>
                  <a:pt x="11289950" y="4827144"/>
                  <a:pt x="11187379" y="4829527"/>
                </a:cubicBezTo>
                <a:cubicBezTo>
                  <a:pt x="11084808" y="4831910"/>
                  <a:pt x="10856720" y="4790047"/>
                  <a:pt x="10604703" y="4829527"/>
                </a:cubicBezTo>
                <a:cubicBezTo>
                  <a:pt x="10352686" y="4869007"/>
                  <a:pt x="10215431" y="4795914"/>
                  <a:pt x="10022027" y="4829527"/>
                </a:cubicBezTo>
                <a:cubicBezTo>
                  <a:pt x="9828623" y="4863140"/>
                  <a:pt x="9468610" y="4796774"/>
                  <a:pt x="9322816" y="4829527"/>
                </a:cubicBezTo>
                <a:cubicBezTo>
                  <a:pt x="9177022" y="4862280"/>
                  <a:pt x="9115499" y="4808413"/>
                  <a:pt x="8973210" y="4829527"/>
                </a:cubicBezTo>
                <a:cubicBezTo>
                  <a:pt x="8830921" y="4850641"/>
                  <a:pt x="8703965" y="4823105"/>
                  <a:pt x="8623605" y="4829527"/>
                </a:cubicBezTo>
                <a:cubicBezTo>
                  <a:pt x="8543246" y="4835949"/>
                  <a:pt x="8187041" y="4740262"/>
                  <a:pt x="7807858" y="4829527"/>
                </a:cubicBezTo>
                <a:cubicBezTo>
                  <a:pt x="7428675" y="4918792"/>
                  <a:pt x="7169447" y="4788424"/>
                  <a:pt x="6992112" y="4829527"/>
                </a:cubicBezTo>
                <a:cubicBezTo>
                  <a:pt x="6814777" y="4870630"/>
                  <a:pt x="6526268" y="4775775"/>
                  <a:pt x="6409436" y="4829527"/>
                </a:cubicBezTo>
                <a:cubicBezTo>
                  <a:pt x="6292604" y="4883279"/>
                  <a:pt x="6225573" y="4823011"/>
                  <a:pt x="6176366" y="4829527"/>
                </a:cubicBezTo>
                <a:cubicBezTo>
                  <a:pt x="6127159" y="4836043"/>
                  <a:pt x="6007317" y="4818787"/>
                  <a:pt x="5943295" y="4829527"/>
                </a:cubicBezTo>
                <a:cubicBezTo>
                  <a:pt x="5879273" y="4840267"/>
                  <a:pt x="5457190" y="4826002"/>
                  <a:pt x="5127549" y="4829527"/>
                </a:cubicBezTo>
                <a:cubicBezTo>
                  <a:pt x="4797908" y="4833052"/>
                  <a:pt x="4871463" y="4783644"/>
                  <a:pt x="4661408" y="4829527"/>
                </a:cubicBezTo>
                <a:cubicBezTo>
                  <a:pt x="4451353" y="4875410"/>
                  <a:pt x="4120336" y="4780673"/>
                  <a:pt x="3845662" y="4829527"/>
                </a:cubicBezTo>
                <a:cubicBezTo>
                  <a:pt x="3570988" y="4878381"/>
                  <a:pt x="3454519" y="4778261"/>
                  <a:pt x="3262986" y="4829527"/>
                </a:cubicBezTo>
                <a:cubicBezTo>
                  <a:pt x="3071453" y="4880793"/>
                  <a:pt x="3103652" y="4803787"/>
                  <a:pt x="3029915" y="4829527"/>
                </a:cubicBezTo>
                <a:cubicBezTo>
                  <a:pt x="2956178" y="4855267"/>
                  <a:pt x="2758110" y="4816150"/>
                  <a:pt x="2680310" y="4829527"/>
                </a:cubicBezTo>
                <a:cubicBezTo>
                  <a:pt x="2602510" y="4842904"/>
                  <a:pt x="2413794" y="4806327"/>
                  <a:pt x="2214169" y="4829527"/>
                </a:cubicBezTo>
                <a:cubicBezTo>
                  <a:pt x="2014544" y="4852727"/>
                  <a:pt x="1757869" y="4788523"/>
                  <a:pt x="1514958" y="4829527"/>
                </a:cubicBezTo>
                <a:cubicBezTo>
                  <a:pt x="1272047" y="4870531"/>
                  <a:pt x="1014590" y="4828609"/>
                  <a:pt x="815746" y="4829527"/>
                </a:cubicBezTo>
                <a:cubicBezTo>
                  <a:pt x="616902" y="4830445"/>
                  <a:pt x="298738" y="4785766"/>
                  <a:pt x="0" y="4829527"/>
                </a:cubicBezTo>
                <a:cubicBezTo>
                  <a:pt x="-8440" y="4665821"/>
                  <a:pt x="2275" y="4521797"/>
                  <a:pt x="0" y="4341208"/>
                </a:cubicBezTo>
                <a:cubicBezTo>
                  <a:pt x="-2275" y="4160619"/>
                  <a:pt x="33405" y="3916485"/>
                  <a:pt x="0" y="3708004"/>
                </a:cubicBezTo>
                <a:cubicBezTo>
                  <a:pt x="-33405" y="3499523"/>
                  <a:pt x="46481" y="3509558"/>
                  <a:pt x="0" y="3316275"/>
                </a:cubicBezTo>
                <a:cubicBezTo>
                  <a:pt x="-46481" y="3122992"/>
                  <a:pt x="26007" y="2894800"/>
                  <a:pt x="0" y="2779661"/>
                </a:cubicBezTo>
                <a:cubicBezTo>
                  <a:pt x="-26007" y="2664522"/>
                  <a:pt x="8781" y="2360009"/>
                  <a:pt x="0" y="2146456"/>
                </a:cubicBezTo>
                <a:cubicBezTo>
                  <a:pt x="-8781" y="1932903"/>
                  <a:pt x="69459" y="1779245"/>
                  <a:pt x="0" y="1513252"/>
                </a:cubicBezTo>
                <a:cubicBezTo>
                  <a:pt x="-69459" y="1247259"/>
                  <a:pt x="15457" y="1113692"/>
                  <a:pt x="0" y="928342"/>
                </a:cubicBezTo>
                <a:cubicBezTo>
                  <a:pt x="-15457" y="742992"/>
                  <a:pt x="15645" y="323573"/>
                  <a:pt x="0" y="0"/>
                </a:cubicBezTo>
                <a:close/>
              </a:path>
              <a:path w="11653520" h="4829527" stroke="0" extrusionOk="0">
                <a:moveTo>
                  <a:pt x="0" y="0"/>
                </a:moveTo>
                <a:cubicBezTo>
                  <a:pt x="159951" y="-47041"/>
                  <a:pt x="312415" y="24909"/>
                  <a:pt x="466141" y="0"/>
                </a:cubicBezTo>
                <a:cubicBezTo>
                  <a:pt x="619867" y="-24909"/>
                  <a:pt x="626825" y="8447"/>
                  <a:pt x="699211" y="0"/>
                </a:cubicBezTo>
                <a:cubicBezTo>
                  <a:pt x="771597" y="-8447"/>
                  <a:pt x="1311709" y="49816"/>
                  <a:pt x="1514958" y="0"/>
                </a:cubicBezTo>
                <a:cubicBezTo>
                  <a:pt x="1718207" y="-49816"/>
                  <a:pt x="1802791" y="5884"/>
                  <a:pt x="1981098" y="0"/>
                </a:cubicBezTo>
                <a:cubicBezTo>
                  <a:pt x="2159405" y="-5884"/>
                  <a:pt x="2316069" y="37597"/>
                  <a:pt x="2447239" y="0"/>
                </a:cubicBezTo>
                <a:cubicBezTo>
                  <a:pt x="2578409" y="-37597"/>
                  <a:pt x="3054048" y="67617"/>
                  <a:pt x="3262986" y="0"/>
                </a:cubicBezTo>
                <a:cubicBezTo>
                  <a:pt x="3471924" y="-67617"/>
                  <a:pt x="3500510" y="40759"/>
                  <a:pt x="3612591" y="0"/>
                </a:cubicBezTo>
                <a:cubicBezTo>
                  <a:pt x="3724673" y="-40759"/>
                  <a:pt x="4234650" y="80168"/>
                  <a:pt x="4428338" y="0"/>
                </a:cubicBezTo>
                <a:cubicBezTo>
                  <a:pt x="4622026" y="-80168"/>
                  <a:pt x="4985956" y="67350"/>
                  <a:pt x="5244084" y="0"/>
                </a:cubicBezTo>
                <a:cubicBezTo>
                  <a:pt x="5502212" y="-67350"/>
                  <a:pt x="5692034" y="24227"/>
                  <a:pt x="5826760" y="0"/>
                </a:cubicBezTo>
                <a:cubicBezTo>
                  <a:pt x="5961486" y="-24227"/>
                  <a:pt x="6460385" y="45829"/>
                  <a:pt x="6642506" y="0"/>
                </a:cubicBezTo>
                <a:cubicBezTo>
                  <a:pt x="6824627" y="-45829"/>
                  <a:pt x="6937514" y="4611"/>
                  <a:pt x="7108647" y="0"/>
                </a:cubicBezTo>
                <a:cubicBezTo>
                  <a:pt x="7279780" y="-4611"/>
                  <a:pt x="7477198" y="14233"/>
                  <a:pt x="7574788" y="0"/>
                </a:cubicBezTo>
                <a:cubicBezTo>
                  <a:pt x="7672378" y="-14233"/>
                  <a:pt x="8067110" y="21634"/>
                  <a:pt x="8273999" y="0"/>
                </a:cubicBezTo>
                <a:cubicBezTo>
                  <a:pt x="8480888" y="-21634"/>
                  <a:pt x="8529404" y="39803"/>
                  <a:pt x="8740140" y="0"/>
                </a:cubicBezTo>
                <a:cubicBezTo>
                  <a:pt x="8950876" y="-39803"/>
                  <a:pt x="9311334" y="62631"/>
                  <a:pt x="9555886" y="0"/>
                </a:cubicBezTo>
                <a:cubicBezTo>
                  <a:pt x="9800438" y="-62631"/>
                  <a:pt x="10014163" y="73065"/>
                  <a:pt x="10371633" y="0"/>
                </a:cubicBezTo>
                <a:cubicBezTo>
                  <a:pt x="10729103" y="-73065"/>
                  <a:pt x="10779351" y="15635"/>
                  <a:pt x="10954309" y="0"/>
                </a:cubicBezTo>
                <a:cubicBezTo>
                  <a:pt x="11129267" y="-15635"/>
                  <a:pt x="11437486" y="48817"/>
                  <a:pt x="11653520" y="0"/>
                </a:cubicBezTo>
                <a:cubicBezTo>
                  <a:pt x="11662822" y="177718"/>
                  <a:pt x="11627048" y="199739"/>
                  <a:pt x="11653520" y="391728"/>
                </a:cubicBezTo>
                <a:cubicBezTo>
                  <a:pt x="11679992" y="583717"/>
                  <a:pt x="11642703" y="640887"/>
                  <a:pt x="11653520" y="831752"/>
                </a:cubicBezTo>
                <a:cubicBezTo>
                  <a:pt x="11664337" y="1022617"/>
                  <a:pt x="11640347" y="1183824"/>
                  <a:pt x="11653520" y="1416661"/>
                </a:cubicBezTo>
                <a:cubicBezTo>
                  <a:pt x="11666693" y="1649498"/>
                  <a:pt x="11637106" y="1799923"/>
                  <a:pt x="11653520" y="1904980"/>
                </a:cubicBezTo>
                <a:cubicBezTo>
                  <a:pt x="11669934" y="2010037"/>
                  <a:pt x="11653211" y="2214245"/>
                  <a:pt x="11653520" y="2345004"/>
                </a:cubicBezTo>
                <a:cubicBezTo>
                  <a:pt x="11653829" y="2475763"/>
                  <a:pt x="11648534" y="2794245"/>
                  <a:pt x="11653520" y="2929913"/>
                </a:cubicBezTo>
                <a:cubicBezTo>
                  <a:pt x="11658506" y="3065581"/>
                  <a:pt x="11609353" y="3279422"/>
                  <a:pt x="11653520" y="3466527"/>
                </a:cubicBezTo>
                <a:cubicBezTo>
                  <a:pt x="11697687" y="3653632"/>
                  <a:pt x="11640798" y="3849256"/>
                  <a:pt x="11653520" y="4003141"/>
                </a:cubicBezTo>
                <a:cubicBezTo>
                  <a:pt x="11666242" y="4157026"/>
                  <a:pt x="11634913" y="4448289"/>
                  <a:pt x="11653520" y="4829527"/>
                </a:cubicBezTo>
                <a:cubicBezTo>
                  <a:pt x="11429153" y="4890535"/>
                  <a:pt x="11183243" y="4760795"/>
                  <a:pt x="10954309" y="4829527"/>
                </a:cubicBezTo>
                <a:cubicBezTo>
                  <a:pt x="10725375" y="4898259"/>
                  <a:pt x="10725702" y="4794692"/>
                  <a:pt x="10604703" y="4829527"/>
                </a:cubicBezTo>
                <a:cubicBezTo>
                  <a:pt x="10483704" y="4864362"/>
                  <a:pt x="10119116" y="4793743"/>
                  <a:pt x="9905492" y="4829527"/>
                </a:cubicBezTo>
                <a:cubicBezTo>
                  <a:pt x="9691868" y="4865311"/>
                  <a:pt x="9777224" y="4827063"/>
                  <a:pt x="9672422" y="4829527"/>
                </a:cubicBezTo>
                <a:cubicBezTo>
                  <a:pt x="9567620" y="4831991"/>
                  <a:pt x="9195883" y="4787658"/>
                  <a:pt x="8973210" y="4829527"/>
                </a:cubicBezTo>
                <a:cubicBezTo>
                  <a:pt x="8750537" y="4871396"/>
                  <a:pt x="8792704" y="4800244"/>
                  <a:pt x="8623605" y="4829527"/>
                </a:cubicBezTo>
                <a:cubicBezTo>
                  <a:pt x="8454507" y="4858810"/>
                  <a:pt x="8479025" y="4814167"/>
                  <a:pt x="8390534" y="4829527"/>
                </a:cubicBezTo>
                <a:cubicBezTo>
                  <a:pt x="8302043" y="4844887"/>
                  <a:pt x="8161338" y="4820301"/>
                  <a:pt x="8040929" y="4829527"/>
                </a:cubicBezTo>
                <a:cubicBezTo>
                  <a:pt x="7920521" y="4838753"/>
                  <a:pt x="7608347" y="4788475"/>
                  <a:pt x="7341718" y="4829527"/>
                </a:cubicBezTo>
                <a:cubicBezTo>
                  <a:pt x="7075089" y="4870579"/>
                  <a:pt x="7068667" y="4800860"/>
                  <a:pt x="6992112" y="4829527"/>
                </a:cubicBezTo>
                <a:cubicBezTo>
                  <a:pt x="6915557" y="4858194"/>
                  <a:pt x="6860484" y="4807584"/>
                  <a:pt x="6759042" y="4829527"/>
                </a:cubicBezTo>
                <a:cubicBezTo>
                  <a:pt x="6657600" y="4851470"/>
                  <a:pt x="6541322" y="4815379"/>
                  <a:pt x="6409436" y="4829527"/>
                </a:cubicBezTo>
                <a:cubicBezTo>
                  <a:pt x="6277550" y="4843675"/>
                  <a:pt x="6118995" y="4783858"/>
                  <a:pt x="5943295" y="4829527"/>
                </a:cubicBezTo>
                <a:cubicBezTo>
                  <a:pt x="5767595" y="4875196"/>
                  <a:pt x="5615898" y="4818073"/>
                  <a:pt x="5360619" y="4829527"/>
                </a:cubicBezTo>
                <a:cubicBezTo>
                  <a:pt x="5105340" y="4840981"/>
                  <a:pt x="5085166" y="4816150"/>
                  <a:pt x="5011014" y="4829527"/>
                </a:cubicBezTo>
                <a:cubicBezTo>
                  <a:pt x="4936862" y="4842904"/>
                  <a:pt x="4457323" y="4768303"/>
                  <a:pt x="4195267" y="4829527"/>
                </a:cubicBezTo>
                <a:cubicBezTo>
                  <a:pt x="3933211" y="4890751"/>
                  <a:pt x="3829464" y="4781944"/>
                  <a:pt x="3612591" y="4829527"/>
                </a:cubicBezTo>
                <a:cubicBezTo>
                  <a:pt x="3395718" y="4877110"/>
                  <a:pt x="3111336" y="4827784"/>
                  <a:pt x="2796845" y="4829527"/>
                </a:cubicBezTo>
                <a:cubicBezTo>
                  <a:pt x="2482354" y="4831270"/>
                  <a:pt x="2410183" y="4751616"/>
                  <a:pt x="2097634" y="4829527"/>
                </a:cubicBezTo>
                <a:cubicBezTo>
                  <a:pt x="1785085" y="4907438"/>
                  <a:pt x="1857122" y="4788618"/>
                  <a:pt x="1631493" y="4829527"/>
                </a:cubicBezTo>
                <a:cubicBezTo>
                  <a:pt x="1405864" y="4870436"/>
                  <a:pt x="1122091" y="4823865"/>
                  <a:pt x="932282" y="4829527"/>
                </a:cubicBezTo>
                <a:cubicBezTo>
                  <a:pt x="742473" y="4835189"/>
                  <a:pt x="738394" y="4788054"/>
                  <a:pt x="582676" y="4829527"/>
                </a:cubicBezTo>
                <a:cubicBezTo>
                  <a:pt x="426958" y="4871000"/>
                  <a:pt x="166187" y="4800476"/>
                  <a:pt x="0" y="4829527"/>
                </a:cubicBezTo>
                <a:cubicBezTo>
                  <a:pt x="-17693" y="4682665"/>
                  <a:pt x="40752" y="4618627"/>
                  <a:pt x="0" y="4437799"/>
                </a:cubicBezTo>
                <a:cubicBezTo>
                  <a:pt x="-40752" y="4256971"/>
                  <a:pt x="22350" y="4055001"/>
                  <a:pt x="0" y="3804594"/>
                </a:cubicBezTo>
                <a:cubicBezTo>
                  <a:pt x="-22350" y="3554187"/>
                  <a:pt x="52486" y="3480826"/>
                  <a:pt x="0" y="3219685"/>
                </a:cubicBezTo>
                <a:cubicBezTo>
                  <a:pt x="-52486" y="2958544"/>
                  <a:pt x="50159" y="2880530"/>
                  <a:pt x="0" y="2634775"/>
                </a:cubicBezTo>
                <a:cubicBezTo>
                  <a:pt x="-50159" y="2389020"/>
                  <a:pt x="34061" y="2294612"/>
                  <a:pt x="0" y="2049866"/>
                </a:cubicBezTo>
                <a:cubicBezTo>
                  <a:pt x="-34061" y="1805120"/>
                  <a:pt x="287" y="1702548"/>
                  <a:pt x="0" y="1609842"/>
                </a:cubicBezTo>
                <a:cubicBezTo>
                  <a:pt x="-287" y="1517136"/>
                  <a:pt x="41588" y="1261004"/>
                  <a:pt x="0" y="976638"/>
                </a:cubicBezTo>
                <a:cubicBezTo>
                  <a:pt x="-41588" y="692272"/>
                  <a:pt x="111779" y="2617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b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3-5 Members . . . . . . . . . . . . . . . . .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$25.00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Net gain of 3 members - Gainesville, FL * Ocala, FL * Orlando-Winter Park, FL * District Three Virtual Club</a:t>
            </a:r>
          </a:p>
          <a:p>
            <a:pPr>
              <a:spcBef>
                <a:spcPts val="400"/>
              </a:spcBef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24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>
              <a:spcBef>
                <a:spcPts val="400"/>
              </a:spcBef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Net gain of 4 members - Lake County, FL * Statesboro, GA</a:t>
            </a:r>
          </a:p>
          <a:p>
            <a:pPr>
              <a:spcBef>
                <a:spcPts val="400"/>
              </a:spcBef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24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>
              <a:spcBef>
                <a:spcPts val="400"/>
              </a:spcBef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Net gain of 5 members - Marianna, FL </a:t>
            </a:r>
          </a:p>
        </p:txBody>
      </p:sp>
    </p:spTree>
    <p:extLst>
      <p:ext uri="{BB962C8B-B14F-4D97-AF65-F5344CB8AC3E}">
        <p14:creationId xmlns:p14="http://schemas.microsoft.com/office/powerpoint/2010/main" val="4213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4797A-814C-4F36-A8B4-B2D931FEF00E}"/>
              </a:ext>
            </a:extLst>
          </p:cNvPr>
          <p:cNvSpPr txBox="1"/>
          <p:nvPr/>
        </p:nvSpPr>
        <p:spPr>
          <a:xfrm>
            <a:off x="558140" y="343563"/>
            <a:ext cx="110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 Incentive Credit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B444E-0EA9-4E79-8143-C94592AD66EE}"/>
              </a:ext>
            </a:extLst>
          </p:cNvPr>
          <p:cNvSpPr txBox="1"/>
          <p:nvPr/>
        </p:nvSpPr>
        <p:spPr>
          <a:xfrm>
            <a:off x="426721" y="2005533"/>
            <a:ext cx="10332719" cy="1769715"/>
          </a:xfrm>
          <a:custGeom>
            <a:avLst/>
            <a:gdLst>
              <a:gd name="csX0" fmla="*/ 0 w 10332719"/>
              <a:gd name="csY0" fmla="*/ 0 h 1769715"/>
              <a:gd name="csX1" fmla="*/ 574040 w 10332719"/>
              <a:gd name="csY1" fmla="*/ 0 h 1769715"/>
              <a:gd name="csX2" fmla="*/ 1044753 w 10332719"/>
              <a:gd name="csY2" fmla="*/ 0 h 1769715"/>
              <a:gd name="csX3" fmla="*/ 1515465 w 10332719"/>
              <a:gd name="csY3" fmla="*/ 0 h 1769715"/>
              <a:gd name="csX4" fmla="*/ 2089505 w 10332719"/>
              <a:gd name="csY4" fmla="*/ 0 h 1769715"/>
              <a:gd name="csX5" fmla="*/ 2766873 w 10332719"/>
              <a:gd name="csY5" fmla="*/ 0 h 1769715"/>
              <a:gd name="csX6" fmla="*/ 3444240 w 10332719"/>
              <a:gd name="csY6" fmla="*/ 0 h 1769715"/>
              <a:gd name="csX7" fmla="*/ 4121607 w 10332719"/>
              <a:gd name="csY7" fmla="*/ 0 h 1769715"/>
              <a:gd name="csX8" fmla="*/ 4902301 w 10332719"/>
              <a:gd name="csY8" fmla="*/ 0 h 1769715"/>
              <a:gd name="csX9" fmla="*/ 5476341 w 10332719"/>
              <a:gd name="csY9" fmla="*/ 0 h 1769715"/>
              <a:gd name="csX10" fmla="*/ 6153708 w 10332719"/>
              <a:gd name="csY10" fmla="*/ 0 h 1769715"/>
              <a:gd name="csX11" fmla="*/ 6727748 w 10332719"/>
              <a:gd name="csY11" fmla="*/ 0 h 1769715"/>
              <a:gd name="csX12" fmla="*/ 7301788 w 10332719"/>
              <a:gd name="csY12" fmla="*/ 0 h 1769715"/>
              <a:gd name="csX13" fmla="*/ 7875828 w 10332719"/>
              <a:gd name="csY13" fmla="*/ 0 h 1769715"/>
              <a:gd name="csX14" fmla="*/ 8139886 w 10332719"/>
              <a:gd name="csY14" fmla="*/ 0 h 1769715"/>
              <a:gd name="csX15" fmla="*/ 8817254 w 10332719"/>
              <a:gd name="csY15" fmla="*/ 0 h 1769715"/>
              <a:gd name="csX16" fmla="*/ 9081312 w 10332719"/>
              <a:gd name="csY16" fmla="*/ 0 h 1769715"/>
              <a:gd name="csX17" fmla="*/ 9655352 w 10332719"/>
              <a:gd name="csY17" fmla="*/ 0 h 1769715"/>
              <a:gd name="csX18" fmla="*/ 10332719 w 10332719"/>
              <a:gd name="csY18" fmla="*/ 0 h 1769715"/>
              <a:gd name="csX19" fmla="*/ 10332719 w 10332719"/>
              <a:gd name="csY19" fmla="*/ 625299 h 1769715"/>
              <a:gd name="csX20" fmla="*/ 10332719 w 10332719"/>
              <a:gd name="csY20" fmla="*/ 1162113 h 1769715"/>
              <a:gd name="csX21" fmla="*/ 10332719 w 10332719"/>
              <a:gd name="csY21" fmla="*/ 1769715 h 1769715"/>
              <a:gd name="csX22" fmla="*/ 9965333 w 10332719"/>
              <a:gd name="csY22" fmla="*/ 1769715 h 1769715"/>
              <a:gd name="csX23" fmla="*/ 9597948 w 10332719"/>
              <a:gd name="csY23" fmla="*/ 1769715 h 1769715"/>
              <a:gd name="csX24" fmla="*/ 8817254 w 10332719"/>
              <a:gd name="csY24" fmla="*/ 1769715 h 1769715"/>
              <a:gd name="csX25" fmla="*/ 8036559 w 10332719"/>
              <a:gd name="csY25" fmla="*/ 1769715 h 1769715"/>
              <a:gd name="csX26" fmla="*/ 7462519 w 10332719"/>
              <a:gd name="csY26" fmla="*/ 1769715 h 1769715"/>
              <a:gd name="csX27" fmla="*/ 6681825 w 10332719"/>
              <a:gd name="csY27" fmla="*/ 1769715 h 1769715"/>
              <a:gd name="csX28" fmla="*/ 6107785 w 10332719"/>
              <a:gd name="csY28" fmla="*/ 1769715 h 1769715"/>
              <a:gd name="csX29" fmla="*/ 5430418 w 10332719"/>
              <a:gd name="csY29" fmla="*/ 1769715 h 1769715"/>
              <a:gd name="csX30" fmla="*/ 5166360 w 10332719"/>
              <a:gd name="csY30" fmla="*/ 1769715 h 1769715"/>
              <a:gd name="csX31" fmla="*/ 4385665 w 10332719"/>
              <a:gd name="csY31" fmla="*/ 1769715 h 1769715"/>
              <a:gd name="csX32" fmla="*/ 3914952 w 10332719"/>
              <a:gd name="csY32" fmla="*/ 1769715 h 1769715"/>
              <a:gd name="csX33" fmla="*/ 3237585 w 10332719"/>
              <a:gd name="csY33" fmla="*/ 1769715 h 1769715"/>
              <a:gd name="csX34" fmla="*/ 2973527 w 10332719"/>
              <a:gd name="csY34" fmla="*/ 1769715 h 1769715"/>
              <a:gd name="csX35" fmla="*/ 2192833 w 10332719"/>
              <a:gd name="csY35" fmla="*/ 1769715 h 1769715"/>
              <a:gd name="csX36" fmla="*/ 1722120 w 10332719"/>
              <a:gd name="csY36" fmla="*/ 1769715 h 1769715"/>
              <a:gd name="csX37" fmla="*/ 1148080 w 10332719"/>
              <a:gd name="csY37" fmla="*/ 1769715 h 1769715"/>
              <a:gd name="csX38" fmla="*/ 780694 w 10332719"/>
              <a:gd name="csY38" fmla="*/ 1769715 h 1769715"/>
              <a:gd name="csX39" fmla="*/ 0 w 10332719"/>
              <a:gd name="csY39" fmla="*/ 1769715 h 1769715"/>
              <a:gd name="csX40" fmla="*/ 0 w 10332719"/>
              <a:gd name="csY40" fmla="*/ 1144416 h 1769715"/>
              <a:gd name="csX41" fmla="*/ 0 w 10332719"/>
              <a:gd name="csY41" fmla="*/ 554511 h 1769715"/>
              <a:gd name="csX42" fmla="*/ 0 w 10332719"/>
              <a:gd name="csY42" fmla="*/ 0 h 17697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10332719" h="1769715" fill="none" extrusionOk="0">
                <a:moveTo>
                  <a:pt x="0" y="0"/>
                </a:moveTo>
                <a:cubicBezTo>
                  <a:pt x="246018" y="-39181"/>
                  <a:pt x="449133" y="36516"/>
                  <a:pt x="574040" y="0"/>
                </a:cubicBezTo>
                <a:cubicBezTo>
                  <a:pt x="698947" y="-36516"/>
                  <a:pt x="874364" y="21387"/>
                  <a:pt x="1044753" y="0"/>
                </a:cubicBezTo>
                <a:cubicBezTo>
                  <a:pt x="1215142" y="-21387"/>
                  <a:pt x="1372664" y="29080"/>
                  <a:pt x="1515465" y="0"/>
                </a:cubicBezTo>
                <a:cubicBezTo>
                  <a:pt x="1658266" y="-29080"/>
                  <a:pt x="1820790" y="13747"/>
                  <a:pt x="2089505" y="0"/>
                </a:cubicBezTo>
                <a:cubicBezTo>
                  <a:pt x="2358220" y="-13747"/>
                  <a:pt x="2615779" y="47973"/>
                  <a:pt x="2766873" y="0"/>
                </a:cubicBezTo>
                <a:cubicBezTo>
                  <a:pt x="2917967" y="-47973"/>
                  <a:pt x="3180409" y="77431"/>
                  <a:pt x="3444240" y="0"/>
                </a:cubicBezTo>
                <a:cubicBezTo>
                  <a:pt x="3708071" y="-77431"/>
                  <a:pt x="3811507" y="17714"/>
                  <a:pt x="4121607" y="0"/>
                </a:cubicBezTo>
                <a:cubicBezTo>
                  <a:pt x="4431707" y="-17714"/>
                  <a:pt x="4694119" y="29306"/>
                  <a:pt x="4902301" y="0"/>
                </a:cubicBezTo>
                <a:cubicBezTo>
                  <a:pt x="5110483" y="-29306"/>
                  <a:pt x="5259225" y="29257"/>
                  <a:pt x="5476341" y="0"/>
                </a:cubicBezTo>
                <a:cubicBezTo>
                  <a:pt x="5693457" y="-29257"/>
                  <a:pt x="5909796" y="38413"/>
                  <a:pt x="6153708" y="0"/>
                </a:cubicBezTo>
                <a:cubicBezTo>
                  <a:pt x="6397620" y="-38413"/>
                  <a:pt x="6492570" y="56002"/>
                  <a:pt x="6727748" y="0"/>
                </a:cubicBezTo>
                <a:cubicBezTo>
                  <a:pt x="6962926" y="-56002"/>
                  <a:pt x="7049370" y="31153"/>
                  <a:pt x="7301788" y="0"/>
                </a:cubicBezTo>
                <a:cubicBezTo>
                  <a:pt x="7554206" y="-31153"/>
                  <a:pt x="7734186" y="63473"/>
                  <a:pt x="7875828" y="0"/>
                </a:cubicBezTo>
                <a:cubicBezTo>
                  <a:pt x="8017470" y="-63473"/>
                  <a:pt x="8008149" y="3746"/>
                  <a:pt x="8139886" y="0"/>
                </a:cubicBezTo>
                <a:cubicBezTo>
                  <a:pt x="8271623" y="-3746"/>
                  <a:pt x="8599465" y="17737"/>
                  <a:pt x="8817254" y="0"/>
                </a:cubicBezTo>
                <a:cubicBezTo>
                  <a:pt x="9035043" y="-17737"/>
                  <a:pt x="8975237" y="26985"/>
                  <a:pt x="9081312" y="0"/>
                </a:cubicBezTo>
                <a:cubicBezTo>
                  <a:pt x="9187387" y="-26985"/>
                  <a:pt x="9509477" y="28091"/>
                  <a:pt x="9655352" y="0"/>
                </a:cubicBezTo>
                <a:cubicBezTo>
                  <a:pt x="9801227" y="-28091"/>
                  <a:pt x="10142302" y="23277"/>
                  <a:pt x="10332719" y="0"/>
                </a:cubicBezTo>
                <a:cubicBezTo>
                  <a:pt x="10334780" y="190267"/>
                  <a:pt x="10282087" y="446486"/>
                  <a:pt x="10332719" y="625299"/>
                </a:cubicBezTo>
                <a:cubicBezTo>
                  <a:pt x="10383351" y="804112"/>
                  <a:pt x="10292496" y="1044832"/>
                  <a:pt x="10332719" y="1162113"/>
                </a:cubicBezTo>
                <a:cubicBezTo>
                  <a:pt x="10372942" y="1279394"/>
                  <a:pt x="10330955" y="1498300"/>
                  <a:pt x="10332719" y="1769715"/>
                </a:cubicBezTo>
                <a:cubicBezTo>
                  <a:pt x="10214848" y="1786545"/>
                  <a:pt x="10069345" y="1747577"/>
                  <a:pt x="9965333" y="1769715"/>
                </a:cubicBezTo>
                <a:cubicBezTo>
                  <a:pt x="9861321" y="1791853"/>
                  <a:pt x="9715337" y="1767510"/>
                  <a:pt x="9597948" y="1769715"/>
                </a:cubicBezTo>
                <a:cubicBezTo>
                  <a:pt x="9480559" y="1771920"/>
                  <a:pt x="8979197" y="1725376"/>
                  <a:pt x="8817254" y="1769715"/>
                </a:cubicBezTo>
                <a:cubicBezTo>
                  <a:pt x="8655311" y="1814054"/>
                  <a:pt x="8259081" y="1686914"/>
                  <a:pt x="8036559" y="1769715"/>
                </a:cubicBezTo>
                <a:cubicBezTo>
                  <a:pt x="7814037" y="1852516"/>
                  <a:pt x="7669737" y="1748288"/>
                  <a:pt x="7462519" y="1769715"/>
                </a:cubicBezTo>
                <a:cubicBezTo>
                  <a:pt x="7255301" y="1791142"/>
                  <a:pt x="6974139" y="1692582"/>
                  <a:pt x="6681825" y="1769715"/>
                </a:cubicBezTo>
                <a:cubicBezTo>
                  <a:pt x="6389511" y="1846848"/>
                  <a:pt x="6378769" y="1716029"/>
                  <a:pt x="6107785" y="1769715"/>
                </a:cubicBezTo>
                <a:cubicBezTo>
                  <a:pt x="5836801" y="1823401"/>
                  <a:pt x="5746777" y="1730156"/>
                  <a:pt x="5430418" y="1769715"/>
                </a:cubicBezTo>
                <a:cubicBezTo>
                  <a:pt x="5114059" y="1809274"/>
                  <a:pt x="5225916" y="1762064"/>
                  <a:pt x="5166360" y="1769715"/>
                </a:cubicBezTo>
                <a:cubicBezTo>
                  <a:pt x="5106804" y="1777366"/>
                  <a:pt x="4769679" y="1723697"/>
                  <a:pt x="4385665" y="1769715"/>
                </a:cubicBezTo>
                <a:cubicBezTo>
                  <a:pt x="4001651" y="1815733"/>
                  <a:pt x="4020800" y="1739871"/>
                  <a:pt x="3914952" y="1769715"/>
                </a:cubicBezTo>
                <a:cubicBezTo>
                  <a:pt x="3809104" y="1799559"/>
                  <a:pt x="3559352" y="1715648"/>
                  <a:pt x="3237585" y="1769715"/>
                </a:cubicBezTo>
                <a:cubicBezTo>
                  <a:pt x="2915818" y="1823782"/>
                  <a:pt x="3078164" y="1744742"/>
                  <a:pt x="2973527" y="1769715"/>
                </a:cubicBezTo>
                <a:cubicBezTo>
                  <a:pt x="2868890" y="1794688"/>
                  <a:pt x="2454251" y="1746577"/>
                  <a:pt x="2192833" y="1769715"/>
                </a:cubicBezTo>
                <a:cubicBezTo>
                  <a:pt x="1931415" y="1792853"/>
                  <a:pt x="1956640" y="1750909"/>
                  <a:pt x="1722120" y="1769715"/>
                </a:cubicBezTo>
                <a:cubicBezTo>
                  <a:pt x="1487600" y="1788521"/>
                  <a:pt x="1298289" y="1728368"/>
                  <a:pt x="1148080" y="1769715"/>
                </a:cubicBezTo>
                <a:cubicBezTo>
                  <a:pt x="997871" y="1811062"/>
                  <a:pt x="899919" y="1768064"/>
                  <a:pt x="780694" y="1769715"/>
                </a:cubicBezTo>
                <a:cubicBezTo>
                  <a:pt x="661469" y="1771366"/>
                  <a:pt x="185657" y="1685545"/>
                  <a:pt x="0" y="1769715"/>
                </a:cubicBezTo>
                <a:cubicBezTo>
                  <a:pt x="-38563" y="1534674"/>
                  <a:pt x="50898" y="1323894"/>
                  <a:pt x="0" y="1144416"/>
                </a:cubicBezTo>
                <a:cubicBezTo>
                  <a:pt x="-50898" y="964938"/>
                  <a:pt x="66512" y="783813"/>
                  <a:pt x="0" y="554511"/>
                </a:cubicBezTo>
                <a:cubicBezTo>
                  <a:pt x="-66512" y="325209"/>
                  <a:pt x="43914" y="143022"/>
                  <a:pt x="0" y="0"/>
                </a:cubicBezTo>
                <a:close/>
              </a:path>
              <a:path w="10332719" h="1769715" stroke="0" extrusionOk="0">
                <a:moveTo>
                  <a:pt x="0" y="0"/>
                </a:moveTo>
                <a:cubicBezTo>
                  <a:pt x="209146" y="-35745"/>
                  <a:pt x="258615" y="20763"/>
                  <a:pt x="470713" y="0"/>
                </a:cubicBezTo>
                <a:cubicBezTo>
                  <a:pt x="682811" y="-20763"/>
                  <a:pt x="646833" y="22260"/>
                  <a:pt x="734771" y="0"/>
                </a:cubicBezTo>
                <a:cubicBezTo>
                  <a:pt x="822709" y="-22260"/>
                  <a:pt x="1283396" y="65720"/>
                  <a:pt x="1515465" y="0"/>
                </a:cubicBezTo>
                <a:cubicBezTo>
                  <a:pt x="1747534" y="-65720"/>
                  <a:pt x="1843149" y="14042"/>
                  <a:pt x="1986178" y="0"/>
                </a:cubicBezTo>
                <a:cubicBezTo>
                  <a:pt x="2129207" y="-14042"/>
                  <a:pt x="2332898" y="27489"/>
                  <a:pt x="2456891" y="0"/>
                </a:cubicBezTo>
                <a:cubicBezTo>
                  <a:pt x="2580884" y="-27489"/>
                  <a:pt x="2906075" y="46374"/>
                  <a:pt x="3237585" y="0"/>
                </a:cubicBezTo>
                <a:cubicBezTo>
                  <a:pt x="3569095" y="-46374"/>
                  <a:pt x="3447600" y="29827"/>
                  <a:pt x="3604971" y="0"/>
                </a:cubicBezTo>
                <a:cubicBezTo>
                  <a:pt x="3762342" y="-29827"/>
                  <a:pt x="4205358" y="85969"/>
                  <a:pt x="4385665" y="0"/>
                </a:cubicBezTo>
                <a:cubicBezTo>
                  <a:pt x="4565972" y="-85969"/>
                  <a:pt x="5002690" y="29548"/>
                  <a:pt x="5166359" y="0"/>
                </a:cubicBezTo>
                <a:cubicBezTo>
                  <a:pt x="5330028" y="-29548"/>
                  <a:pt x="5561464" y="68240"/>
                  <a:pt x="5740399" y="0"/>
                </a:cubicBezTo>
                <a:cubicBezTo>
                  <a:pt x="5919334" y="-68240"/>
                  <a:pt x="6157173" y="63525"/>
                  <a:pt x="6521094" y="0"/>
                </a:cubicBezTo>
                <a:cubicBezTo>
                  <a:pt x="6885016" y="-63525"/>
                  <a:pt x="6762248" y="11551"/>
                  <a:pt x="6991807" y="0"/>
                </a:cubicBezTo>
                <a:cubicBezTo>
                  <a:pt x="7221366" y="-11551"/>
                  <a:pt x="7332797" y="15106"/>
                  <a:pt x="7462519" y="0"/>
                </a:cubicBezTo>
                <a:cubicBezTo>
                  <a:pt x="7592241" y="-15106"/>
                  <a:pt x="7829775" y="40949"/>
                  <a:pt x="8139886" y="0"/>
                </a:cubicBezTo>
                <a:cubicBezTo>
                  <a:pt x="8449997" y="-40949"/>
                  <a:pt x="8477740" y="5573"/>
                  <a:pt x="8610599" y="0"/>
                </a:cubicBezTo>
                <a:cubicBezTo>
                  <a:pt x="8743458" y="-5573"/>
                  <a:pt x="9209965" y="66671"/>
                  <a:pt x="9391293" y="0"/>
                </a:cubicBezTo>
                <a:cubicBezTo>
                  <a:pt x="9572621" y="-66671"/>
                  <a:pt x="9988754" y="112280"/>
                  <a:pt x="10332719" y="0"/>
                </a:cubicBezTo>
                <a:cubicBezTo>
                  <a:pt x="10346466" y="145740"/>
                  <a:pt x="10286071" y="432788"/>
                  <a:pt x="10332719" y="589905"/>
                </a:cubicBezTo>
                <a:cubicBezTo>
                  <a:pt x="10379367" y="747023"/>
                  <a:pt x="10264358" y="924774"/>
                  <a:pt x="10332719" y="1197507"/>
                </a:cubicBezTo>
                <a:cubicBezTo>
                  <a:pt x="10401080" y="1470240"/>
                  <a:pt x="10331712" y="1592894"/>
                  <a:pt x="10332719" y="1769715"/>
                </a:cubicBezTo>
                <a:cubicBezTo>
                  <a:pt x="10255296" y="1810520"/>
                  <a:pt x="10106034" y="1741123"/>
                  <a:pt x="9965333" y="1769715"/>
                </a:cubicBezTo>
                <a:cubicBezTo>
                  <a:pt x="9824632" y="1798307"/>
                  <a:pt x="9514612" y="1740174"/>
                  <a:pt x="9391293" y="1769715"/>
                </a:cubicBezTo>
                <a:cubicBezTo>
                  <a:pt x="9267974" y="1799256"/>
                  <a:pt x="9152707" y="1733194"/>
                  <a:pt x="9023908" y="1769715"/>
                </a:cubicBezTo>
                <a:cubicBezTo>
                  <a:pt x="8895109" y="1806236"/>
                  <a:pt x="8633450" y="1740251"/>
                  <a:pt x="8449868" y="1769715"/>
                </a:cubicBezTo>
                <a:cubicBezTo>
                  <a:pt x="8266286" y="1799179"/>
                  <a:pt x="8316668" y="1738664"/>
                  <a:pt x="8185810" y="1769715"/>
                </a:cubicBezTo>
                <a:cubicBezTo>
                  <a:pt x="8054952" y="1800766"/>
                  <a:pt x="8041936" y="1757231"/>
                  <a:pt x="7921751" y="1769715"/>
                </a:cubicBezTo>
                <a:cubicBezTo>
                  <a:pt x="7801566" y="1782199"/>
                  <a:pt x="7592375" y="1741662"/>
                  <a:pt x="7347711" y="1769715"/>
                </a:cubicBezTo>
                <a:cubicBezTo>
                  <a:pt x="7103047" y="1797768"/>
                  <a:pt x="7091489" y="1740654"/>
                  <a:pt x="6980326" y="1769715"/>
                </a:cubicBezTo>
                <a:cubicBezTo>
                  <a:pt x="6869164" y="1798776"/>
                  <a:pt x="6584654" y="1719511"/>
                  <a:pt x="6302959" y="1769715"/>
                </a:cubicBezTo>
                <a:cubicBezTo>
                  <a:pt x="6021264" y="1819919"/>
                  <a:pt x="6011822" y="1736580"/>
                  <a:pt x="5935573" y="1769715"/>
                </a:cubicBezTo>
                <a:cubicBezTo>
                  <a:pt x="5859324" y="1802850"/>
                  <a:pt x="5398533" y="1696516"/>
                  <a:pt x="5258206" y="1769715"/>
                </a:cubicBezTo>
                <a:cubicBezTo>
                  <a:pt x="5117879" y="1842914"/>
                  <a:pt x="5087668" y="1768573"/>
                  <a:pt x="4994148" y="1769715"/>
                </a:cubicBezTo>
                <a:cubicBezTo>
                  <a:pt x="4900628" y="1770857"/>
                  <a:pt x="4489625" y="1747451"/>
                  <a:pt x="4316780" y="1769715"/>
                </a:cubicBezTo>
                <a:cubicBezTo>
                  <a:pt x="4143935" y="1791979"/>
                  <a:pt x="4097800" y="1748950"/>
                  <a:pt x="3949395" y="1769715"/>
                </a:cubicBezTo>
                <a:cubicBezTo>
                  <a:pt x="3800990" y="1790480"/>
                  <a:pt x="3811170" y="1755371"/>
                  <a:pt x="3685336" y="1769715"/>
                </a:cubicBezTo>
                <a:cubicBezTo>
                  <a:pt x="3559502" y="1784059"/>
                  <a:pt x="3433365" y="1765733"/>
                  <a:pt x="3317951" y="1769715"/>
                </a:cubicBezTo>
                <a:cubicBezTo>
                  <a:pt x="3202537" y="1773697"/>
                  <a:pt x="2793792" y="1706844"/>
                  <a:pt x="2640584" y="1769715"/>
                </a:cubicBezTo>
                <a:cubicBezTo>
                  <a:pt x="2487376" y="1832586"/>
                  <a:pt x="2439632" y="1762787"/>
                  <a:pt x="2273198" y="1769715"/>
                </a:cubicBezTo>
                <a:cubicBezTo>
                  <a:pt x="2106764" y="1776643"/>
                  <a:pt x="2093920" y="1762176"/>
                  <a:pt x="2009140" y="1769715"/>
                </a:cubicBezTo>
                <a:cubicBezTo>
                  <a:pt x="1924360" y="1777254"/>
                  <a:pt x="1765029" y="1763697"/>
                  <a:pt x="1641754" y="1769715"/>
                </a:cubicBezTo>
                <a:cubicBezTo>
                  <a:pt x="1518479" y="1775733"/>
                  <a:pt x="1309233" y="1765364"/>
                  <a:pt x="1171041" y="1769715"/>
                </a:cubicBezTo>
                <a:cubicBezTo>
                  <a:pt x="1032849" y="1774066"/>
                  <a:pt x="767693" y="1710381"/>
                  <a:pt x="597002" y="1769715"/>
                </a:cubicBezTo>
                <a:cubicBezTo>
                  <a:pt x="426311" y="1829049"/>
                  <a:pt x="292583" y="1763343"/>
                  <a:pt x="0" y="1769715"/>
                </a:cubicBezTo>
                <a:cubicBezTo>
                  <a:pt x="-236" y="1639585"/>
                  <a:pt x="45526" y="1296268"/>
                  <a:pt x="0" y="1144416"/>
                </a:cubicBezTo>
                <a:cubicBezTo>
                  <a:pt x="-45526" y="992564"/>
                  <a:pt x="66154" y="836458"/>
                  <a:pt x="0" y="554511"/>
                </a:cubicBezTo>
                <a:cubicBezTo>
                  <a:pt x="-66154" y="272565"/>
                  <a:pt x="25901" y="2315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b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6-8 Members . . . . . . . . . . . . . . . . .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$50.00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20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>
              <a:spcBef>
                <a:spcPts val="300"/>
              </a:spcBef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Net gain of 6 members – Citrus County, FL</a:t>
            </a:r>
          </a:p>
        </p:txBody>
      </p:sp>
    </p:spTree>
    <p:extLst>
      <p:ext uri="{BB962C8B-B14F-4D97-AF65-F5344CB8AC3E}">
        <p14:creationId xmlns:p14="http://schemas.microsoft.com/office/powerpoint/2010/main" val="24202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CDA98-F6C7-A66B-DA0D-46AA4A491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446802-6E8A-4A33-3603-E3B69CCA385B}"/>
              </a:ext>
            </a:extLst>
          </p:cNvPr>
          <p:cNvSpPr txBox="1"/>
          <p:nvPr/>
        </p:nvSpPr>
        <p:spPr>
          <a:xfrm>
            <a:off x="558140" y="343563"/>
            <a:ext cx="110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 Incentive Credit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84EE9-55E3-ED20-89C9-623AA993BC7B}"/>
              </a:ext>
            </a:extLst>
          </p:cNvPr>
          <p:cNvSpPr txBox="1"/>
          <p:nvPr/>
        </p:nvSpPr>
        <p:spPr>
          <a:xfrm>
            <a:off x="426721" y="2005533"/>
            <a:ext cx="10332719" cy="1769715"/>
          </a:xfrm>
          <a:custGeom>
            <a:avLst/>
            <a:gdLst>
              <a:gd name="csX0" fmla="*/ 0 w 10332719"/>
              <a:gd name="csY0" fmla="*/ 0 h 1769715"/>
              <a:gd name="csX1" fmla="*/ 574040 w 10332719"/>
              <a:gd name="csY1" fmla="*/ 0 h 1769715"/>
              <a:gd name="csX2" fmla="*/ 1044753 w 10332719"/>
              <a:gd name="csY2" fmla="*/ 0 h 1769715"/>
              <a:gd name="csX3" fmla="*/ 1515465 w 10332719"/>
              <a:gd name="csY3" fmla="*/ 0 h 1769715"/>
              <a:gd name="csX4" fmla="*/ 2089505 w 10332719"/>
              <a:gd name="csY4" fmla="*/ 0 h 1769715"/>
              <a:gd name="csX5" fmla="*/ 2766873 w 10332719"/>
              <a:gd name="csY5" fmla="*/ 0 h 1769715"/>
              <a:gd name="csX6" fmla="*/ 3444240 w 10332719"/>
              <a:gd name="csY6" fmla="*/ 0 h 1769715"/>
              <a:gd name="csX7" fmla="*/ 4121607 w 10332719"/>
              <a:gd name="csY7" fmla="*/ 0 h 1769715"/>
              <a:gd name="csX8" fmla="*/ 4902301 w 10332719"/>
              <a:gd name="csY8" fmla="*/ 0 h 1769715"/>
              <a:gd name="csX9" fmla="*/ 5476341 w 10332719"/>
              <a:gd name="csY9" fmla="*/ 0 h 1769715"/>
              <a:gd name="csX10" fmla="*/ 6153708 w 10332719"/>
              <a:gd name="csY10" fmla="*/ 0 h 1769715"/>
              <a:gd name="csX11" fmla="*/ 6727748 w 10332719"/>
              <a:gd name="csY11" fmla="*/ 0 h 1769715"/>
              <a:gd name="csX12" fmla="*/ 7301788 w 10332719"/>
              <a:gd name="csY12" fmla="*/ 0 h 1769715"/>
              <a:gd name="csX13" fmla="*/ 7875828 w 10332719"/>
              <a:gd name="csY13" fmla="*/ 0 h 1769715"/>
              <a:gd name="csX14" fmla="*/ 8139886 w 10332719"/>
              <a:gd name="csY14" fmla="*/ 0 h 1769715"/>
              <a:gd name="csX15" fmla="*/ 8817254 w 10332719"/>
              <a:gd name="csY15" fmla="*/ 0 h 1769715"/>
              <a:gd name="csX16" fmla="*/ 9081312 w 10332719"/>
              <a:gd name="csY16" fmla="*/ 0 h 1769715"/>
              <a:gd name="csX17" fmla="*/ 9655352 w 10332719"/>
              <a:gd name="csY17" fmla="*/ 0 h 1769715"/>
              <a:gd name="csX18" fmla="*/ 10332719 w 10332719"/>
              <a:gd name="csY18" fmla="*/ 0 h 1769715"/>
              <a:gd name="csX19" fmla="*/ 10332719 w 10332719"/>
              <a:gd name="csY19" fmla="*/ 625299 h 1769715"/>
              <a:gd name="csX20" fmla="*/ 10332719 w 10332719"/>
              <a:gd name="csY20" fmla="*/ 1162113 h 1769715"/>
              <a:gd name="csX21" fmla="*/ 10332719 w 10332719"/>
              <a:gd name="csY21" fmla="*/ 1769715 h 1769715"/>
              <a:gd name="csX22" fmla="*/ 9965333 w 10332719"/>
              <a:gd name="csY22" fmla="*/ 1769715 h 1769715"/>
              <a:gd name="csX23" fmla="*/ 9597948 w 10332719"/>
              <a:gd name="csY23" fmla="*/ 1769715 h 1769715"/>
              <a:gd name="csX24" fmla="*/ 8817254 w 10332719"/>
              <a:gd name="csY24" fmla="*/ 1769715 h 1769715"/>
              <a:gd name="csX25" fmla="*/ 8036559 w 10332719"/>
              <a:gd name="csY25" fmla="*/ 1769715 h 1769715"/>
              <a:gd name="csX26" fmla="*/ 7462519 w 10332719"/>
              <a:gd name="csY26" fmla="*/ 1769715 h 1769715"/>
              <a:gd name="csX27" fmla="*/ 6681825 w 10332719"/>
              <a:gd name="csY27" fmla="*/ 1769715 h 1769715"/>
              <a:gd name="csX28" fmla="*/ 6107785 w 10332719"/>
              <a:gd name="csY28" fmla="*/ 1769715 h 1769715"/>
              <a:gd name="csX29" fmla="*/ 5430418 w 10332719"/>
              <a:gd name="csY29" fmla="*/ 1769715 h 1769715"/>
              <a:gd name="csX30" fmla="*/ 5166360 w 10332719"/>
              <a:gd name="csY30" fmla="*/ 1769715 h 1769715"/>
              <a:gd name="csX31" fmla="*/ 4385665 w 10332719"/>
              <a:gd name="csY31" fmla="*/ 1769715 h 1769715"/>
              <a:gd name="csX32" fmla="*/ 3914952 w 10332719"/>
              <a:gd name="csY32" fmla="*/ 1769715 h 1769715"/>
              <a:gd name="csX33" fmla="*/ 3237585 w 10332719"/>
              <a:gd name="csY33" fmla="*/ 1769715 h 1769715"/>
              <a:gd name="csX34" fmla="*/ 2973527 w 10332719"/>
              <a:gd name="csY34" fmla="*/ 1769715 h 1769715"/>
              <a:gd name="csX35" fmla="*/ 2192833 w 10332719"/>
              <a:gd name="csY35" fmla="*/ 1769715 h 1769715"/>
              <a:gd name="csX36" fmla="*/ 1722120 w 10332719"/>
              <a:gd name="csY36" fmla="*/ 1769715 h 1769715"/>
              <a:gd name="csX37" fmla="*/ 1148080 w 10332719"/>
              <a:gd name="csY37" fmla="*/ 1769715 h 1769715"/>
              <a:gd name="csX38" fmla="*/ 780694 w 10332719"/>
              <a:gd name="csY38" fmla="*/ 1769715 h 1769715"/>
              <a:gd name="csX39" fmla="*/ 0 w 10332719"/>
              <a:gd name="csY39" fmla="*/ 1769715 h 1769715"/>
              <a:gd name="csX40" fmla="*/ 0 w 10332719"/>
              <a:gd name="csY40" fmla="*/ 1144416 h 1769715"/>
              <a:gd name="csX41" fmla="*/ 0 w 10332719"/>
              <a:gd name="csY41" fmla="*/ 554511 h 1769715"/>
              <a:gd name="csX42" fmla="*/ 0 w 10332719"/>
              <a:gd name="csY42" fmla="*/ 0 h 17697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10332719" h="1769715" fill="none" extrusionOk="0">
                <a:moveTo>
                  <a:pt x="0" y="0"/>
                </a:moveTo>
                <a:cubicBezTo>
                  <a:pt x="246018" y="-39181"/>
                  <a:pt x="449133" y="36516"/>
                  <a:pt x="574040" y="0"/>
                </a:cubicBezTo>
                <a:cubicBezTo>
                  <a:pt x="698947" y="-36516"/>
                  <a:pt x="874364" y="21387"/>
                  <a:pt x="1044753" y="0"/>
                </a:cubicBezTo>
                <a:cubicBezTo>
                  <a:pt x="1215142" y="-21387"/>
                  <a:pt x="1372664" y="29080"/>
                  <a:pt x="1515465" y="0"/>
                </a:cubicBezTo>
                <a:cubicBezTo>
                  <a:pt x="1658266" y="-29080"/>
                  <a:pt x="1820790" y="13747"/>
                  <a:pt x="2089505" y="0"/>
                </a:cubicBezTo>
                <a:cubicBezTo>
                  <a:pt x="2358220" y="-13747"/>
                  <a:pt x="2615779" y="47973"/>
                  <a:pt x="2766873" y="0"/>
                </a:cubicBezTo>
                <a:cubicBezTo>
                  <a:pt x="2917967" y="-47973"/>
                  <a:pt x="3180409" y="77431"/>
                  <a:pt x="3444240" y="0"/>
                </a:cubicBezTo>
                <a:cubicBezTo>
                  <a:pt x="3708071" y="-77431"/>
                  <a:pt x="3811507" y="17714"/>
                  <a:pt x="4121607" y="0"/>
                </a:cubicBezTo>
                <a:cubicBezTo>
                  <a:pt x="4431707" y="-17714"/>
                  <a:pt x="4694119" y="29306"/>
                  <a:pt x="4902301" y="0"/>
                </a:cubicBezTo>
                <a:cubicBezTo>
                  <a:pt x="5110483" y="-29306"/>
                  <a:pt x="5259225" y="29257"/>
                  <a:pt x="5476341" y="0"/>
                </a:cubicBezTo>
                <a:cubicBezTo>
                  <a:pt x="5693457" y="-29257"/>
                  <a:pt x="5909796" y="38413"/>
                  <a:pt x="6153708" y="0"/>
                </a:cubicBezTo>
                <a:cubicBezTo>
                  <a:pt x="6397620" y="-38413"/>
                  <a:pt x="6492570" y="56002"/>
                  <a:pt x="6727748" y="0"/>
                </a:cubicBezTo>
                <a:cubicBezTo>
                  <a:pt x="6962926" y="-56002"/>
                  <a:pt x="7049370" y="31153"/>
                  <a:pt x="7301788" y="0"/>
                </a:cubicBezTo>
                <a:cubicBezTo>
                  <a:pt x="7554206" y="-31153"/>
                  <a:pt x="7734186" y="63473"/>
                  <a:pt x="7875828" y="0"/>
                </a:cubicBezTo>
                <a:cubicBezTo>
                  <a:pt x="8017470" y="-63473"/>
                  <a:pt x="8008149" y="3746"/>
                  <a:pt x="8139886" y="0"/>
                </a:cubicBezTo>
                <a:cubicBezTo>
                  <a:pt x="8271623" y="-3746"/>
                  <a:pt x="8599465" y="17737"/>
                  <a:pt x="8817254" y="0"/>
                </a:cubicBezTo>
                <a:cubicBezTo>
                  <a:pt x="9035043" y="-17737"/>
                  <a:pt x="8975237" y="26985"/>
                  <a:pt x="9081312" y="0"/>
                </a:cubicBezTo>
                <a:cubicBezTo>
                  <a:pt x="9187387" y="-26985"/>
                  <a:pt x="9509477" y="28091"/>
                  <a:pt x="9655352" y="0"/>
                </a:cubicBezTo>
                <a:cubicBezTo>
                  <a:pt x="9801227" y="-28091"/>
                  <a:pt x="10142302" y="23277"/>
                  <a:pt x="10332719" y="0"/>
                </a:cubicBezTo>
                <a:cubicBezTo>
                  <a:pt x="10334780" y="190267"/>
                  <a:pt x="10282087" y="446486"/>
                  <a:pt x="10332719" y="625299"/>
                </a:cubicBezTo>
                <a:cubicBezTo>
                  <a:pt x="10383351" y="804112"/>
                  <a:pt x="10292496" y="1044832"/>
                  <a:pt x="10332719" y="1162113"/>
                </a:cubicBezTo>
                <a:cubicBezTo>
                  <a:pt x="10372942" y="1279394"/>
                  <a:pt x="10330955" y="1498300"/>
                  <a:pt x="10332719" y="1769715"/>
                </a:cubicBezTo>
                <a:cubicBezTo>
                  <a:pt x="10214848" y="1786545"/>
                  <a:pt x="10069345" y="1747577"/>
                  <a:pt x="9965333" y="1769715"/>
                </a:cubicBezTo>
                <a:cubicBezTo>
                  <a:pt x="9861321" y="1791853"/>
                  <a:pt x="9715337" y="1767510"/>
                  <a:pt x="9597948" y="1769715"/>
                </a:cubicBezTo>
                <a:cubicBezTo>
                  <a:pt x="9480559" y="1771920"/>
                  <a:pt x="8979197" y="1725376"/>
                  <a:pt x="8817254" y="1769715"/>
                </a:cubicBezTo>
                <a:cubicBezTo>
                  <a:pt x="8655311" y="1814054"/>
                  <a:pt x="8259081" y="1686914"/>
                  <a:pt x="8036559" y="1769715"/>
                </a:cubicBezTo>
                <a:cubicBezTo>
                  <a:pt x="7814037" y="1852516"/>
                  <a:pt x="7669737" y="1748288"/>
                  <a:pt x="7462519" y="1769715"/>
                </a:cubicBezTo>
                <a:cubicBezTo>
                  <a:pt x="7255301" y="1791142"/>
                  <a:pt x="6974139" y="1692582"/>
                  <a:pt x="6681825" y="1769715"/>
                </a:cubicBezTo>
                <a:cubicBezTo>
                  <a:pt x="6389511" y="1846848"/>
                  <a:pt x="6378769" y="1716029"/>
                  <a:pt x="6107785" y="1769715"/>
                </a:cubicBezTo>
                <a:cubicBezTo>
                  <a:pt x="5836801" y="1823401"/>
                  <a:pt x="5746777" y="1730156"/>
                  <a:pt x="5430418" y="1769715"/>
                </a:cubicBezTo>
                <a:cubicBezTo>
                  <a:pt x="5114059" y="1809274"/>
                  <a:pt x="5225916" y="1762064"/>
                  <a:pt x="5166360" y="1769715"/>
                </a:cubicBezTo>
                <a:cubicBezTo>
                  <a:pt x="5106804" y="1777366"/>
                  <a:pt x="4769679" y="1723697"/>
                  <a:pt x="4385665" y="1769715"/>
                </a:cubicBezTo>
                <a:cubicBezTo>
                  <a:pt x="4001651" y="1815733"/>
                  <a:pt x="4020800" y="1739871"/>
                  <a:pt x="3914952" y="1769715"/>
                </a:cubicBezTo>
                <a:cubicBezTo>
                  <a:pt x="3809104" y="1799559"/>
                  <a:pt x="3559352" y="1715648"/>
                  <a:pt x="3237585" y="1769715"/>
                </a:cubicBezTo>
                <a:cubicBezTo>
                  <a:pt x="2915818" y="1823782"/>
                  <a:pt x="3078164" y="1744742"/>
                  <a:pt x="2973527" y="1769715"/>
                </a:cubicBezTo>
                <a:cubicBezTo>
                  <a:pt x="2868890" y="1794688"/>
                  <a:pt x="2454251" y="1746577"/>
                  <a:pt x="2192833" y="1769715"/>
                </a:cubicBezTo>
                <a:cubicBezTo>
                  <a:pt x="1931415" y="1792853"/>
                  <a:pt x="1956640" y="1750909"/>
                  <a:pt x="1722120" y="1769715"/>
                </a:cubicBezTo>
                <a:cubicBezTo>
                  <a:pt x="1487600" y="1788521"/>
                  <a:pt x="1298289" y="1728368"/>
                  <a:pt x="1148080" y="1769715"/>
                </a:cubicBezTo>
                <a:cubicBezTo>
                  <a:pt x="997871" y="1811062"/>
                  <a:pt x="899919" y="1768064"/>
                  <a:pt x="780694" y="1769715"/>
                </a:cubicBezTo>
                <a:cubicBezTo>
                  <a:pt x="661469" y="1771366"/>
                  <a:pt x="185657" y="1685545"/>
                  <a:pt x="0" y="1769715"/>
                </a:cubicBezTo>
                <a:cubicBezTo>
                  <a:pt x="-38563" y="1534674"/>
                  <a:pt x="50898" y="1323894"/>
                  <a:pt x="0" y="1144416"/>
                </a:cubicBezTo>
                <a:cubicBezTo>
                  <a:pt x="-50898" y="964938"/>
                  <a:pt x="66512" y="783813"/>
                  <a:pt x="0" y="554511"/>
                </a:cubicBezTo>
                <a:cubicBezTo>
                  <a:pt x="-66512" y="325209"/>
                  <a:pt x="43914" y="143022"/>
                  <a:pt x="0" y="0"/>
                </a:cubicBezTo>
                <a:close/>
              </a:path>
              <a:path w="10332719" h="1769715" stroke="0" extrusionOk="0">
                <a:moveTo>
                  <a:pt x="0" y="0"/>
                </a:moveTo>
                <a:cubicBezTo>
                  <a:pt x="209146" y="-35745"/>
                  <a:pt x="258615" y="20763"/>
                  <a:pt x="470713" y="0"/>
                </a:cubicBezTo>
                <a:cubicBezTo>
                  <a:pt x="682811" y="-20763"/>
                  <a:pt x="646833" y="22260"/>
                  <a:pt x="734771" y="0"/>
                </a:cubicBezTo>
                <a:cubicBezTo>
                  <a:pt x="822709" y="-22260"/>
                  <a:pt x="1283396" y="65720"/>
                  <a:pt x="1515465" y="0"/>
                </a:cubicBezTo>
                <a:cubicBezTo>
                  <a:pt x="1747534" y="-65720"/>
                  <a:pt x="1843149" y="14042"/>
                  <a:pt x="1986178" y="0"/>
                </a:cubicBezTo>
                <a:cubicBezTo>
                  <a:pt x="2129207" y="-14042"/>
                  <a:pt x="2332898" y="27489"/>
                  <a:pt x="2456891" y="0"/>
                </a:cubicBezTo>
                <a:cubicBezTo>
                  <a:pt x="2580884" y="-27489"/>
                  <a:pt x="2906075" y="46374"/>
                  <a:pt x="3237585" y="0"/>
                </a:cubicBezTo>
                <a:cubicBezTo>
                  <a:pt x="3569095" y="-46374"/>
                  <a:pt x="3447600" y="29827"/>
                  <a:pt x="3604971" y="0"/>
                </a:cubicBezTo>
                <a:cubicBezTo>
                  <a:pt x="3762342" y="-29827"/>
                  <a:pt x="4205358" y="85969"/>
                  <a:pt x="4385665" y="0"/>
                </a:cubicBezTo>
                <a:cubicBezTo>
                  <a:pt x="4565972" y="-85969"/>
                  <a:pt x="5002690" y="29548"/>
                  <a:pt x="5166359" y="0"/>
                </a:cubicBezTo>
                <a:cubicBezTo>
                  <a:pt x="5330028" y="-29548"/>
                  <a:pt x="5561464" y="68240"/>
                  <a:pt x="5740399" y="0"/>
                </a:cubicBezTo>
                <a:cubicBezTo>
                  <a:pt x="5919334" y="-68240"/>
                  <a:pt x="6157173" y="63525"/>
                  <a:pt x="6521094" y="0"/>
                </a:cubicBezTo>
                <a:cubicBezTo>
                  <a:pt x="6885016" y="-63525"/>
                  <a:pt x="6762248" y="11551"/>
                  <a:pt x="6991807" y="0"/>
                </a:cubicBezTo>
                <a:cubicBezTo>
                  <a:pt x="7221366" y="-11551"/>
                  <a:pt x="7332797" y="15106"/>
                  <a:pt x="7462519" y="0"/>
                </a:cubicBezTo>
                <a:cubicBezTo>
                  <a:pt x="7592241" y="-15106"/>
                  <a:pt x="7829775" y="40949"/>
                  <a:pt x="8139886" y="0"/>
                </a:cubicBezTo>
                <a:cubicBezTo>
                  <a:pt x="8449997" y="-40949"/>
                  <a:pt x="8477740" y="5573"/>
                  <a:pt x="8610599" y="0"/>
                </a:cubicBezTo>
                <a:cubicBezTo>
                  <a:pt x="8743458" y="-5573"/>
                  <a:pt x="9209965" y="66671"/>
                  <a:pt x="9391293" y="0"/>
                </a:cubicBezTo>
                <a:cubicBezTo>
                  <a:pt x="9572621" y="-66671"/>
                  <a:pt x="9988754" y="112280"/>
                  <a:pt x="10332719" y="0"/>
                </a:cubicBezTo>
                <a:cubicBezTo>
                  <a:pt x="10346466" y="145740"/>
                  <a:pt x="10286071" y="432788"/>
                  <a:pt x="10332719" y="589905"/>
                </a:cubicBezTo>
                <a:cubicBezTo>
                  <a:pt x="10379367" y="747023"/>
                  <a:pt x="10264358" y="924774"/>
                  <a:pt x="10332719" y="1197507"/>
                </a:cubicBezTo>
                <a:cubicBezTo>
                  <a:pt x="10401080" y="1470240"/>
                  <a:pt x="10331712" y="1592894"/>
                  <a:pt x="10332719" y="1769715"/>
                </a:cubicBezTo>
                <a:cubicBezTo>
                  <a:pt x="10255296" y="1810520"/>
                  <a:pt x="10106034" y="1741123"/>
                  <a:pt x="9965333" y="1769715"/>
                </a:cubicBezTo>
                <a:cubicBezTo>
                  <a:pt x="9824632" y="1798307"/>
                  <a:pt x="9514612" y="1740174"/>
                  <a:pt x="9391293" y="1769715"/>
                </a:cubicBezTo>
                <a:cubicBezTo>
                  <a:pt x="9267974" y="1799256"/>
                  <a:pt x="9152707" y="1733194"/>
                  <a:pt x="9023908" y="1769715"/>
                </a:cubicBezTo>
                <a:cubicBezTo>
                  <a:pt x="8895109" y="1806236"/>
                  <a:pt x="8633450" y="1740251"/>
                  <a:pt x="8449868" y="1769715"/>
                </a:cubicBezTo>
                <a:cubicBezTo>
                  <a:pt x="8266286" y="1799179"/>
                  <a:pt x="8316668" y="1738664"/>
                  <a:pt x="8185810" y="1769715"/>
                </a:cubicBezTo>
                <a:cubicBezTo>
                  <a:pt x="8054952" y="1800766"/>
                  <a:pt x="8041936" y="1757231"/>
                  <a:pt x="7921751" y="1769715"/>
                </a:cubicBezTo>
                <a:cubicBezTo>
                  <a:pt x="7801566" y="1782199"/>
                  <a:pt x="7592375" y="1741662"/>
                  <a:pt x="7347711" y="1769715"/>
                </a:cubicBezTo>
                <a:cubicBezTo>
                  <a:pt x="7103047" y="1797768"/>
                  <a:pt x="7091489" y="1740654"/>
                  <a:pt x="6980326" y="1769715"/>
                </a:cubicBezTo>
                <a:cubicBezTo>
                  <a:pt x="6869164" y="1798776"/>
                  <a:pt x="6584654" y="1719511"/>
                  <a:pt x="6302959" y="1769715"/>
                </a:cubicBezTo>
                <a:cubicBezTo>
                  <a:pt x="6021264" y="1819919"/>
                  <a:pt x="6011822" y="1736580"/>
                  <a:pt x="5935573" y="1769715"/>
                </a:cubicBezTo>
                <a:cubicBezTo>
                  <a:pt x="5859324" y="1802850"/>
                  <a:pt x="5398533" y="1696516"/>
                  <a:pt x="5258206" y="1769715"/>
                </a:cubicBezTo>
                <a:cubicBezTo>
                  <a:pt x="5117879" y="1842914"/>
                  <a:pt x="5087668" y="1768573"/>
                  <a:pt x="4994148" y="1769715"/>
                </a:cubicBezTo>
                <a:cubicBezTo>
                  <a:pt x="4900628" y="1770857"/>
                  <a:pt x="4489625" y="1747451"/>
                  <a:pt x="4316780" y="1769715"/>
                </a:cubicBezTo>
                <a:cubicBezTo>
                  <a:pt x="4143935" y="1791979"/>
                  <a:pt x="4097800" y="1748950"/>
                  <a:pt x="3949395" y="1769715"/>
                </a:cubicBezTo>
                <a:cubicBezTo>
                  <a:pt x="3800990" y="1790480"/>
                  <a:pt x="3811170" y="1755371"/>
                  <a:pt x="3685336" y="1769715"/>
                </a:cubicBezTo>
                <a:cubicBezTo>
                  <a:pt x="3559502" y="1784059"/>
                  <a:pt x="3433365" y="1765733"/>
                  <a:pt x="3317951" y="1769715"/>
                </a:cubicBezTo>
                <a:cubicBezTo>
                  <a:pt x="3202537" y="1773697"/>
                  <a:pt x="2793792" y="1706844"/>
                  <a:pt x="2640584" y="1769715"/>
                </a:cubicBezTo>
                <a:cubicBezTo>
                  <a:pt x="2487376" y="1832586"/>
                  <a:pt x="2439632" y="1762787"/>
                  <a:pt x="2273198" y="1769715"/>
                </a:cubicBezTo>
                <a:cubicBezTo>
                  <a:pt x="2106764" y="1776643"/>
                  <a:pt x="2093920" y="1762176"/>
                  <a:pt x="2009140" y="1769715"/>
                </a:cubicBezTo>
                <a:cubicBezTo>
                  <a:pt x="1924360" y="1777254"/>
                  <a:pt x="1765029" y="1763697"/>
                  <a:pt x="1641754" y="1769715"/>
                </a:cubicBezTo>
                <a:cubicBezTo>
                  <a:pt x="1518479" y="1775733"/>
                  <a:pt x="1309233" y="1765364"/>
                  <a:pt x="1171041" y="1769715"/>
                </a:cubicBezTo>
                <a:cubicBezTo>
                  <a:pt x="1032849" y="1774066"/>
                  <a:pt x="767693" y="1710381"/>
                  <a:pt x="597002" y="1769715"/>
                </a:cubicBezTo>
                <a:cubicBezTo>
                  <a:pt x="426311" y="1829049"/>
                  <a:pt x="292583" y="1763343"/>
                  <a:pt x="0" y="1769715"/>
                </a:cubicBezTo>
                <a:cubicBezTo>
                  <a:pt x="-236" y="1639585"/>
                  <a:pt x="45526" y="1296268"/>
                  <a:pt x="0" y="1144416"/>
                </a:cubicBezTo>
                <a:cubicBezTo>
                  <a:pt x="-45526" y="992564"/>
                  <a:pt x="66154" y="836458"/>
                  <a:pt x="0" y="554511"/>
                </a:cubicBezTo>
                <a:cubicBezTo>
                  <a:pt x="-66154" y="272565"/>
                  <a:pt x="25901" y="2315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b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9-11 Members . . . . . . . . . . . . . . . . .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$75.00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20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>
              <a:spcBef>
                <a:spcPts val="300"/>
              </a:spcBef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Net gain of 9 members – North Georgia, GA</a:t>
            </a:r>
          </a:p>
        </p:txBody>
      </p:sp>
    </p:spTree>
    <p:extLst>
      <p:ext uri="{BB962C8B-B14F-4D97-AF65-F5344CB8AC3E}">
        <p14:creationId xmlns:p14="http://schemas.microsoft.com/office/powerpoint/2010/main" val="21402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D7A67-2A19-03EF-07DE-F09F8EE9F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7B779-9BE0-0F9A-9CA0-DBE056656C6A}"/>
              </a:ext>
            </a:extLst>
          </p:cNvPr>
          <p:cNvSpPr txBox="1"/>
          <p:nvPr/>
        </p:nvSpPr>
        <p:spPr>
          <a:xfrm>
            <a:off x="558140" y="343563"/>
            <a:ext cx="1107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Membership Incentive Credit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FEF86-F0D0-080D-24C6-6559DB18A166}"/>
              </a:ext>
            </a:extLst>
          </p:cNvPr>
          <p:cNvSpPr txBox="1"/>
          <p:nvPr/>
        </p:nvSpPr>
        <p:spPr>
          <a:xfrm>
            <a:off x="426721" y="2005533"/>
            <a:ext cx="10332719" cy="1769715"/>
          </a:xfrm>
          <a:custGeom>
            <a:avLst/>
            <a:gdLst>
              <a:gd name="csX0" fmla="*/ 0 w 10332719"/>
              <a:gd name="csY0" fmla="*/ 0 h 1769715"/>
              <a:gd name="csX1" fmla="*/ 574040 w 10332719"/>
              <a:gd name="csY1" fmla="*/ 0 h 1769715"/>
              <a:gd name="csX2" fmla="*/ 1044753 w 10332719"/>
              <a:gd name="csY2" fmla="*/ 0 h 1769715"/>
              <a:gd name="csX3" fmla="*/ 1515465 w 10332719"/>
              <a:gd name="csY3" fmla="*/ 0 h 1769715"/>
              <a:gd name="csX4" fmla="*/ 2089505 w 10332719"/>
              <a:gd name="csY4" fmla="*/ 0 h 1769715"/>
              <a:gd name="csX5" fmla="*/ 2766873 w 10332719"/>
              <a:gd name="csY5" fmla="*/ 0 h 1769715"/>
              <a:gd name="csX6" fmla="*/ 3444240 w 10332719"/>
              <a:gd name="csY6" fmla="*/ 0 h 1769715"/>
              <a:gd name="csX7" fmla="*/ 4121607 w 10332719"/>
              <a:gd name="csY7" fmla="*/ 0 h 1769715"/>
              <a:gd name="csX8" fmla="*/ 4902301 w 10332719"/>
              <a:gd name="csY8" fmla="*/ 0 h 1769715"/>
              <a:gd name="csX9" fmla="*/ 5476341 w 10332719"/>
              <a:gd name="csY9" fmla="*/ 0 h 1769715"/>
              <a:gd name="csX10" fmla="*/ 6153708 w 10332719"/>
              <a:gd name="csY10" fmla="*/ 0 h 1769715"/>
              <a:gd name="csX11" fmla="*/ 6727748 w 10332719"/>
              <a:gd name="csY11" fmla="*/ 0 h 1769715"/>
              <a:gd name="csX12" fmla="*/ 7301788 w 10332719"/>
              <a:gd name="csY12" fmla="*/ 0 h 1769715"/>
              <a:gd name="csX13" fmla="*/ 7875828 w 10332719"/>
              <a:gd name="csY13" fmla="*/ 0 h 1769715"/>
              <a:gd name="csX14" fmla="*/ 8139886 w 10332719"/>
              <a:gd name="csY14" fmla="*/ 0 h 1769715"/>
              <a:gd name="csX15" fmla="*/ 8817254 w 10332719"/>
              <a:gd name="csY15" fmla="*/ 0 h 1769715"/>
              <a:gd name="csX16" fmla="*/ 9081312 w 10332719"/>
              <a:gd name="csY16" fmla="*/ 0 h 1769715"/>
              <a:gd name="csX17" fmla="*/ 9655352 w 10332719"/>
              <a:gd name="csY17" fmla="*/ 0 h 1769715"/>
              <a:gd name="csX18" fmla="*/ 10332719 w 10332719"/>
              <a:gd name="csY18" fmla="*/ 0 h 1769715"/>
              <a:gd name="csX19" fmla="*/ 10332719 w 10332719"/>
              <a:gd name="csY19" fmla="*/ 625299 h 1769715"/>
              <a:gd name="csX20" fmla="*/ 10332719 w 10332719"/>
              <a:gd name="csY20" fmla="*/ 1162113 h 1769715"/>
              <a:gd name="csX21" fmla="*/ 10332719 w 10332719"/>
              <a:gd name="csY21" fmla="*/ 1769715 h 1769715"/>
              <a:gd name="csX22" fmla="*/ 9965333 w 10332719"/>
              <a:gd name="csY22" fmla="*/ 1769715 h 1769715"/>
              <a:gd name="csX23" fmla="*/ 9597948 w 10332719"/>
              <a:gd name="csY23" fmla="*/ 1769715 h 1769715"/>
              <a:gd name="csX24" fmla="*/ 8817254 w 10332719"/>
              <a:gd name="csY24" fmla="*/ 1769715 h 1769715"/>
              <a:gd name="csX25" fmla="*/ 8036559 w 10332719"/>
              <a:gd name="csY25" fmla="*/ 1769715 h 1769715"/>
              <a:gd name="csX26" fmla="*/ 7462519 w 10332719"/>
              <a:gd name="csY26" fmla="*/ 1769715 h 1769715"/>
              <a:gd name="csX27" fmla="*/ 6681825 w 10332719"/>
              <a:gd name="csY27" fmla="*/ 1769715 h 1769715"/>
              <a:gd name="csX28" fmla="*/ 6107785 w 10332719"/>
              <a:gd name="csY28" fmla="*/ 1769715 h 1769715"/>
              <a:gd name="csX29" fmla="*/ 5430418 w 10332719"/>
              <a:gd name="csY29" fmla="*/ 1769715 h 1769715"/>
              <a:gd name="csX30" fmla="*/ 5166360 w 10332719"/>
              <a:gd name="csY30" fmla="*/ 1769715 h 1769715"/>
              <a:gd name="csX31" fmla="*/ 4385665 w 10332719"/>
              <a:gd name="csY31" fmla="*/ 1769715 h 1769715"/>
              <a:gd name="csX32" fmla="*/ 3914952 w 10332719"/>
              <a:gd name="csY32" fmla="*/ 1769715 h 1769715"/>
              <a:gd name="csX33" fmla="*/ 3237585 w 10332719"/>
              <a:gd name="csY33" fmla="*/ 1769715 h 1769715"/>
              <a:gd name="csX34" fmla="*/ 2973527 w 10332719"/>
              <a:gd name="csY34" fmla="*/ 1769715 h 1769715"/>
              <a:gd name="csX35" fmla="*/ 2192833 w 10332719"/>
              <a:gd name="csY35" fmla="*/ 1769715 h 1769715"/>
              <a:gd name="csX36" fmla="*/ 1722120 w 10332719"/>
              <a:gd name="csY36" fmla="*/ 1769715 h 1769715"/>
              <a:gd name="csX37" fmla="*/ 1148080 w 10332719"/>
              <a:gd name="csY37" fmla="*/ 1769715 h 1769715"/>
              <a:gd name="csX38" fmla="*/ 780694 w 10332719"/>
              <a:gd name="csY38" fmla="*/ 1769715 h 1769715"/>
              <a:gd name="csX39" fmla="*/ 0 w 10332719"/>
              <a:gd name="csY39" fmla="*/ 1769715 h 1769715"/>
              <a:gd name="csX40" fmla="*/ 0 w 10332719"/>
              <a:gd name="csY40" fmla="*/ 1144416 h 1769715"/>
              <a:gd name="csX41" fmla="*/ 0 w 10332719"/>
              <a:gd name="csY41" fmla="*/ 554511 h 1769715"/>
              <a:gd name="csX42" fmla="*/ 0 w 10332719"/>
              <a:gd name="csY42" fmla="*/ 0 h 17697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10332719" h="1769715" fill="none" extrusionOk="0">
                <a:moveTo>
                  <a:pt x="0" y="0"/>
                </a:moveTo>
                <a:cubicBezTo>
                  <a:pt x="246018" y="-39181"/>
                  <a:pt x="449133" y="36516"/>
                  <a:pt x="574040" y="0"/>
                </a:cubicBezTo>
                <a:cubicBezTo>
                  <a:pt x="698947" y="-36516"/>
                  <a:pt x="874364" y="21387"/>
                  <a:pt x="1044753" y="0"/>
                </a:cubicBezTo>
                <a:cubicBezTo>
                  <a:pt x="1215142" y="-21387"/>
                  <a:pt x="1372664" y="29080"/>
                  <a:pt x="1515465" y="0"/>
                </a:cubicBezTo>
                <a:cubicBezTo>
                  <a:pt x="1658266" y="-29080"/>
                  <a:pt x="1820790" y="13747"/>
                  <a:pt x="2089505" y="0"/>
                </a:cubicBezTo>
                <a:cubicBezTo>
                  <a:pt x="2358220" y="-13747"/>
                  <a:pt x="2615779" y="47973"/>
                  <a:pt x="2766873" y="0"/>
                </a:cubicBezTo>
                <a:cubicBezTo>
                  <a:pt x="2917967" y="-47973"/>
                  <a:pt x="3180409" y="77431"/>
                  <a:pt x="3444240" y="0"/>
                </a:cubicBezTo>
                <a:cubicBezTo>
                  <a:pt x="3708071" y="-77431"/>
                  <a:pt x="3811507" y="17714"/>
                  <a:pt x="4121607" y="0"/>
                </a:cubicBezTo>
                <a:cubicBezTo>
                  <a:pt x="4431707" y="-17714"/>
                  <a:pt x="4694119" y="29306"/>
                  <a:pt x="4902301" y="0"/>
                </a:cubicBezTo>
                <a:cubicBezTo>
                  <a:pt x="5110483" y="-29306"/>
                  <a:pt x="5259225" y="29257"/>
                  <a:pt x="5476341" y="0"/>
                </a:cubicBezTo>
                <a:cubicBezTo>
                  <a:pt x="5693457" y="-29257"/>
                  <a:pt x="5909796" y="38413"/>
                  <a:pt x="6153708" y="0"/>
                </a:cubicBezTo>
                <a:cubicBezTo>
                  <a:pt x="6397620" y="-38413"/>
                  <a:pt x="6492570" y="56002"/>
                  <a:pt x="6727748" y="0"/>
                </a:cubicBezTo>
                <a:cubicBezTo>
                  <a:pt x="6962926" y="-56002"/>
                  <a:pt x="7049370" y="31153"/>
                  <a:pt x="7301788" y="0"/>
                </a:cubicBezTo>
                <a:cubicBezTo>
                  <a:pt x="7554206" y="-31153"/>
                  <a:pt x="7734186" y="63473"/>
                  <a:pt x="7875828" y="0"/>
                </a:cubicBezTo>
                <a:cubicBezTo>
                  <a:pt x="8017470" y="-63473"/>
                  <a:pt x="8008149" y="3746"/>
                  <a:pt x="8139886" y="0"/>
                </a:cubicBezTo>
                <a:cubicBezTo>
                  <a:pt x="8271623" y="-3746"/>
                  <a:pt x="8599465" y="17737"/>
                  <a:pt x="8817254" y="0"/>
                </a:cubicBezTo>
                <a:cubicBezTo>
                  <a:pt x="9035043" y="-17737"/>
                  <a:pt x="8975237" y="26985"/>
                  <a:pt x="9081312" y="0"/>
                </a:cubicBezTo>
                <a:cubicBezTo>
                  <a:pt x="9187387" y="-26985"/>
                  <a:pt x="9509477" y="28091"/>
                  <a:pt x="9655352" y="0"/>
                </a:cubicBezTo>
                <a:cubicBezTo>
                  <a:pt x="9801227" y="-28091"/>
                  <a:pt x="10142302" y="23277"/>
                  <a:pt x="10332719" y="0"/>
                </a:cubicBezTo>
                <a:cubicBezTo>
                  <a:pt x="10334780" y="190267"/>
                  <a:pt x="10282087" y="446486"/>
                  <a:pt x="10332719" y="625299"/>
                </a:cubicBezTo>
                <a:cubicBezTo>
                  <a:pt x="10383351" y="804112"/>
                  <a:pt x="10292496" y="1044832"/>
                  <a:pt x="10332719" y="1162113"/>
                </a:cubicBezTo>
                <a:cubicBezTo>
                  <a:pt x="10372942" y="1279394"/>
                  <a:pt x="10330955" y="1498300"/>
                  <a:pt x="10332719" y="1769715"/>
                </a:cubicBezTo>
                <a:cubicBezTo>
                  <a:pt x="10214848" y="1786545"/>
                  <a:pt x="10069345" y="1747577"/>
                  <a:pt x="9965333" y="1769715"/>
                </a:cubicBezTo>
                <a:cubicBezTo>
                  <a:pt x="9861321" y="1791853"/>
                  <a:pt x="9715337" y="1767510"/>
                  <a:pt x="9597948" y="1769715"/>
                </a:cubicBezTo>
                <a:cubicBezTo>
                  <a:pt x="9480559" y="1771920"/>
                  <a:pt x="8979197" y="1725376"/>
                  <a:pt x="8817254" y="1769715"/>
                </a:cubicBezTo>
                <a:cubicBezTo>
                  <a:pt x="8655311" y="1814054"/>
                  <a:pt x="8259081" y="1686914"/>
                  <a:pt x="8036559" y="1769715"/>
                </a:cubicBezTo>
                <a:cubicBezTo>
                  <a:pt x="7814037" y="1852516"/>
                  <a:pt x="7669737" y="1748288"/>
                  <a:pt x="7462519" y="1769715"/>
                </a:cubicBezTo>
                <a:cubicBezTo>
                  <a:pt x="7255301" y="1791142"/>
                  <a:pt x="6974139" y="1692582"/>
                  <a:pt x="6681825" y="1769715"/>
                </a:cubicBezTo>
                <a:cubicBezTo>
                  <a:pt x="6389511" y="1846848"/>
                  <a:pt x="6378769" y="1716029"/>
                  <a:pt x="6107785" y="1769715"/>
                </a:cubicBezTo>
                <a:cubicBezTo>
                  <a:pt x="5836801" y="1823401"/>
                  <a:pt x="5746777" y="1730156"/>
                  <a:pt x="5430418" y="1769715"/>
                </a:cubicBezTo>
                <a:cubicBezTo>
                  <a:pt x="5114059" y="1809274"/>
                  <a:pt x="5225916" y="1762064"/>
                  <a:pt x="5166360" y="1769715"/>
                </a:cubicBezTo>
                <a:cubicBezTo>
                  <a:pt x="5106804" y="1777366"/>
                  <a:pt x="4769679" y="1723697"/>
                  <a:pt x="4385665" y="1769715"/>
                </a:cubicBezTo>
                <a:cubicBezTo>
                  <a:pt x="4001651" y="1815733"/>
                  <a:pt x="4020800" y="1739871"/>
                  <a:pt x="3914952" y="1769715"/>
                </a:cubicBezTo>
                <a:cubicBezTo>
                  <a:pt x="3809104" y="1799559"/>
                  <a:pt x="3559352" y="1715648"/>
                  <a:pt x="3237585" y="1769715"/>
                </a:cubicBezTo>
                <a:cubicBezTo>
                  <a:pt x="2915818" y="1823782"/>
                  <a:pt x="3078164" y="1744742"/>
                  <a:pt x="2973527" y="1769715"/>
                </a:cubicBezTo>
                <a:cubicBezTo>
                  <a:pt x="2868890" y="1794688"/>
                  <a:pt x="2454251" y="1746577"/>
                  <a:pt x="2192833" y="1769715"/>
                </a:cubicBezTo>
                <a:cubicBezTo>
                  <a:pt x="1931415" y="1792853"/>
                  <a:pt x="1956640" y="1750909"/>
                  <a:pt x="1722120" y="1769715"/>
                </a:cubicBezTo>
                <a:cubicBezTo>
                  <a:pt x="1487600" y="1788521"/>
                  <a:pt x="1298289" y="1728368"/>
                  <a:pt x="1148080" y="1769715"/>
                </a:cubicBezTo>
                <a:cubicBezTo>
                  <a:pt x="997871" y="1811062"/>
                  <a:pt x="899919" y="1768064"/>
                  <a:pt x="780694" y="1769715"/>
                </a:cubicBezTo>
                <a:cubicBezTo>
                  <a:pt x="661469" y="1771366"/>
                  <a:pt x="185657" y="1685545"/>
                  <a:pt x="0" y="1769715"/>
                </a:cubicBezTo>
                <a:cubicBezTo>
                  <a:pt x="-38563" y="1534674"/>
                  <a:pt x="50898" y="1323894"/>
                  <a:pt x="0" y="1144416"/>
                </a:cubicBezTo>
                <a:cubicBezTo>
                  <a:pt x="-50898" y="964938"/>
                  <a:pt x="66512" y="783813"/>
                  <a:pt x="0" y="554511"/>
                </a:cubicBezTo>
                <a:cubicBezTo>
                  <a:pt x="-66512" y="325209"/>
                  <a:pt x="43914" y="143022"/>
                  <a:pt x="0" y="0"/>
                </a:cubicBezTo>
                <a:close/>
              </a:path>
              <a:path w="10332719" h="1769715" stroke="0" extrusionOk="0">
                <a:moveTo>
                  <a:pt x="0" y="0"/>
                </a:moveTo>
                <a:cubicBezTo>
                  <a:pt x="209146" y="-35745"/>
                  <a:pt x="258615" y="20763"/>
                  <a:pt x="470713" y="0"/>
                </a:cubicBezTo>
                <a:cubicBezTo>
                  <a:pt x="682811" y="-20763"/>
                  <a:pt x="646833" y="22260"/>
                  <a:pt x="734771" y="0"/>
                </a:cubicBezTo>
                <a:cubicBezTo>
                  <a:pt x="822709" y="-22260"/>
                  <a:pt x="1283396" y="65720"/>
                  <a:pt x="1515465" y="0"/>
                </a:cubicBezTo>
                <a:cubicBezTo>
                  <a:pt x="1747534" y="-65720"/>
                  <a:pt x="1843149" y="14042"/>
                  <a:pt x="1986178" y="0"/>
                </a:cubicBezTo>
                <a:cubicBezTo>
                  <a:pt x="2129207" y="-14042"/>
                  <a:pt x="2332898" y="27489"/>
                  <a:pt x="2456891" y="0"/>
                </a:cubicBezTo>
                <a:cubicBezTo>
                  <a:pt x="2580884" y="-27489"/>
                  <a:pt x="2906075" y="46374"/>
                  <a:pt x="3237585" y="0"/>
                </a:cubicBezTo>
                <a:cubicBezTo>
                  <a:pt x="3569095" y="-46374"/>
                  <a:pt x="3447600" y="29827"/>
                  <a:pt x="3604971" y="0"/>
                </a:cubicBezTo>
                <a:cubicBezTo>
                  <a:pt x="3762342" y="-29827"/>
                  <a:pt x="4205358" y="85969"/>
                  <a:pt x="4385665" y="0"/>
                </a:cubicBezTo>
                <a:cubicBezTo>
                  <a:pt x="4565972" y="-85969"/>
                  <a:pt x="5002690" y="29548"/>
                  <a:pt x="5166359" y="0"/>
                </a:cubicBezTo>
                <a:cubicBezTo>
                  <a:pt x="5330028" y="-29548"/>
                  <a:pt x="5561464" y="68240"/>
                  <a:pt x="5740399" y="0"/>
                </a:cubicBezTo>
                <a:cubicBezTo>
                  <a:pt x="5919334" y="-68240"/>
                  <a:pt x="6157173" y="63525"/>
                  <a:pt x="6521094" y="0"/>
                </a:cubicBezTo>
                <a:cubicBezTo>
                  <a:pt x="6885016" y="-63525"/>
                  <a:pt x="6762248" y="11551"/>
                  <a:pt x="6991807" y="0"/>
                </a:cubicBezTo>
                <a:cubicBezTo>
                  <a:pt x="7221366" y="-11551"/>
                  <a:pt x="7332797" y="15106"/>
                  <a:pt x="7462519" y="0"/>
                </a:cubicBezTo>
                <a:cubicBezTo>
                  <a:pt x="7592241" y="-15106"/>
                  <a:pt x="7829775" y="40949"/>
                  <a:pt x="8139886" y="0"/>
                </a:cubicBezTo>
                <a:cubicBezTo>
                  <a:pt x="8449997" y="-40949"/>
                  <a:pt x="8477740" y="5573"/>
                  <a:pt x="8610599" y="0"/>
                </a:cubicBezTo>
                <a:cubicBezTo>
                  <a:pt x="8743458" y="-5573"/>
                  <a:pt x="9209965" y="66671"/>
                  <a:pt x="9391293" y="0"/>
                </a:cubicBezTo>
                <a:cubicBezTo>
                  <a:pt x="9572621" y="-66671"/>
                  <a:pt x="9988754" y="112280"/>
                  <a:pt x="10332719" y="0"/>
                </a:cubicBezTo>
                <a:cubicBezTo>
                  <a:pt x="10346466" y="145740"/>
                  <a:pt x="10286071" y="432788"/>
                  <a:pt x="10332719" y="589905"/>
                </a:cubicBezTo>
                <a:cubicBezTo>
                  <a:pt x="10379367" y="747023"/>
                  <a:pt x="10264358" y="924774"/>
                  <a:pt x="10332719" y="1197507"/>
                </a:cubicBezTo>
                <a:cubicBezTo>
                  <a:pt x="10401080" y="1470240"/>
                  <a:pt x="10331712" y="1592894"/>
                  <a:pt x="10332719" y="1769715"/>
                </a:cubicBezTo>
                <a:cubicBezTo>
                  <a:pt x="10255296" y="1810520"/>
                  <a:pt x="10106034" y="1741123"/>
                  <a:pt x="9965333" y="1769715"/>
                </a:cubicBezTo>
                <a:cubicBezTo>
                  <a:pt x="9824632" y="1798307"/>
                  <a:pt x="9514612" y="1740174"/>
                  <a:pt x="9391293" y="1769715"/>
                </a:cubicBezTo>
                <a:cubicBezTo>
                  <a:pt x="9267974" y="1799256"/>
                  <a:pt x="9152707" y="1733194"/>
                  <a:pt x="9023908" y="1769715"/>
                </a:cubicBezTo>
                <a:cubicBezTo>
                  <a:pt x="8895109" y="1806236"/>
                  <a:pt x="8633450" y="1740251"/>
                  <a:pt x="8449868" y="1769715"/>
                </a:cubicBezTo>
                <a:cubicBezTo>
                  <a:pt x="8266286" y="1799179"/>
                  <a:pt x="8316668" y="1738664"/>
                  <a:pt x="8185810" y="1769715"/>
                </a:cubicBezTo>
                <a:cubicBezTo>
                  <a:pt x="8054952" y="1800766"/>
                  <a:pt x="8041936" y="1757231"/>
                  <a:pt x="7921751" y="1769715"/>
                </a:cubicBezTo>
                <a:cubicBezTo>
                  <a:pt x="7801566" y="1782199"/>
                  <a:pt x="7592375" y="1741662"/>
                  <a:pt x="7347711" y="1769715"/>
                </a:cubicBezTo>
                <a:cubicBezTo>
                  <a:pt x="7103047" y="1797768"/>
                  <a:pt x="7091489" y="1740654"/>
                  <a:pt x="6980326" y="1769715"/>
                </a:cubicBezTo>
                <a:cubicBezTo>
                  <a:pt x="6869164" y="1798776"/>
                  <a:pt x="6584654" y="1719511"/>
                  <a:pt x="6302959" y="1769715"/>
                </a:cubicBezTo>
                <a:cubicBezTo>
                  <a:pt x="6021264" y="1819919"/>
                  <a:pt x="6011822" y="1736580"/>
                  <a:pt x="5935573" y="1769715"/>
                </a:cubicBezTo>
                <a:cubicBezTo>
                  <a:pt x="5859324" y="1802850"/>
                  <a:pt x="5398533" y="1696516"/>
                  <a:pt x="5258206" y="1769715"/>
                </a:cubicBezTo>
                <a:cubicBezTo>
                  <a:pt x="5117879" y="1842914"/>
                  <a:pt x="5087668" y="1768573"/>
                  <a:pt x="4994148" y="1769715"/>
                </a:cubicBezTo>
                <a:cubicBezTo>
                  <a:pt x="4900628" y="1770857"/>
                  <a:pt x="4489625" y="1747451"/>
                  <a:pt x="4316780" y="1769715"/>
                </a:cubicBezTo>
                <a:cubicBezTo>
                  <a:pt x="4143935" y="1791979"/>
                  <a:pt x="4097800" y="1748950"/>
                  <a:pt x="3949395" y="1769715"/>
                </a:cubicBezTo>
                <a:cubicBezTo>
                  <a:pt x="3800990" y="1790480"/>
                  <a:pt x="3811170" y="1755371"/>
                  <a:pt x="3685336" y="1769715"/>
                </a:cubicBezTo>
                <a:cubicBezTo>
                  <a:pt x="3559502" y="1784059"/>
                  <a:pt x="3433365" y="1765733"/>
                  <a:pt x="3317951" y="1769715"/>
                </a:cubicBezTo>
                <a:cubicBezTo>
                  <a:pt x="3202537" y="1773697"/>
                  <a:pt x="2793792" y="1706844"/>
                  <a:pt x="2640584" y="1769715"/>
                </a:cubicBezTo>
                <a:cubicBezTo>
                  <a:pt x="2487376" y="1832586"/>
                  <a:pt x="2439632" y="1762787"/>
                  <a:pt x="2273198" y="1769715"/>
                </a:cubicBezTo>
                <a:cubicBezTo>
                  <a:pt x="2106764" y="1776643"/>
                  <a:pt x="2093920" y="1762176"/>
                  <a:pt x="2009140" y="1769715"/>
                </a:cubicBezTo>
                <a:cubicBezTo>
                  <a:pt x="1924360" y="1777254"/>
                  <a:pt x="1765029" y="1763697"/>
                  <a:pt x="1641754" y="1769715"/>
                </a:cubicBezTo>
                <a:cubicBezTo>
                  <a:pt x="1518479" y="1775733"/>
                  <a:pt x="1309233" y="1765364"/>
                  <a:pt x="1171041" y="1769715"/>
                </a:cubicBezTo>
                <a:cubicBezTo>
                  <a:pt x="1032849" y="1774066"/>
                  <a:pt x="767693" y="1710381"/>
                  <a:pt x="597002" y="1769715"/>
                </a:cubicBezTo>
                <a:cubicBezTo>
                  <a:pt x="426311" y="1829049"/>
                  <a:pt x="292583" y="1763343"/>
                  <a:pt x="0" y="1769715"/>
                </a:cubicBezTo>
                <a:cubicBezTo>
                  <a:pt x="-236" y="1639585"/>
                  <a:pt x="45526" y="1296268"/>
                  <a:pt x="0" y="1144416"/>
                </a:cubicBezTo>
                <a:cubicBezTo>
                  <a:pt x="-45526" y="992564"/>
                  <a:pt x="66154" y="836458"/>
                  <a:pt x="0" y="554511"/>
                </a:cubicBezTo>
                <a:cubicBezTo>
                  <a:pt x="-66154" y="272565"/>
                  <a:pt x="25901" y="2315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b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12+ Members . . . . . . . . . . . . . . . . 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$100.00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20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>
              <a:spcBef>
                <a:spcPts val="300"/>
              </a:spcBef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Net gain of 12 members – Lake City, FL</a:t>
            </a:r>
          </a:p>
        </p:txBody>
      </p:sp>
    </p:spTree>
    <p:extLst>
      <p:ext uri="{BB962C8B-B14F-4D97-AF65-F5344CB8AC3E}">
        <p14:creationId xmlns:p14="http://schemas.microsoft.com/office/powerpoint/2010/main" val="27264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AF3FD4-C106-48E0-AC5F-687DD3B5C8D5}"/>
              </a:ext>
            </a:extLst>
          </p:cNvPr>
          <p:cNvSpPr txBox="1"/>
          <p:nvPr/>
        </p:nvSpPr>
        <p:spPr>
          <a:xfrm>
            <a:off x="609687" y="1018855"/>
            <a:ext cx="106298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33CC"/>
                </a:solidFill>
                <a:latin typeface="Eras Medium ITC" panose="020B0602030504020804" pitchFamily="34" charset="0"/>
              </a:rPr>
              <a:t> </a:t>
            </a:r>
            <a:r>
              <a:rPr lang="en-US" sz="6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OF</a:t>
            </a:r>
          </a:p>
          <a:p>
            <a:pPr algn="ctr"/>
            <a:r>
              <a:rPr lang="en-US" sz="3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</a:t>
            </a:r>
          </a:p>
          <a:p>
            <a:pPr algn="ctr"/>
            <a:r>
              <a:rPr lang="en-US" sz="6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Awards </a:t>
            </a:r>
          </a:p>
        </p:txBody>
      </p:sp>
    </p:spTree>
    <p:extLst>
      <p:ext uri="{BB962C8B-B14F-4D97-AF65-F5344CB8AC3E}">
        <p14:creationId xmlns:p14="http://schemas.microsoft.com/office/powerpoint/2010/main" val="1525288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48030-3EFC-471D-A92D-4E7538A68071}"/>
              </a:ext>
            </a:extLst>
          </p:cNvPr>
          <p:cNvSpPr txBox="1"/>
          <p:nvPr/>
        </p:nvSpPr>
        <p:spPr>
          <a:xfrm>
            <a:off x="452898" y="193499"/>
            <a:ext cx="11004699" cy="6422271"/>
          </a:xfrm>
          <a:custGeom>
            <a:avLst/>
            <a:gdLst>
              <a:gd name="csX0" fmla="*/ 0 w 11004699"/>
              <a:gd name="csY0" fmla="*/ 0 h 6422271"/>
              <a:gd name="csX1" fmla="*/ 469148 w 11004699"/>
              <a:gd name="csY1" fmla="*/ 0 h 6422271"/>
              <a:gd name="csX2" fmla="*/ 718201 w 11004699"/>
              <a:gd name="csY2" fmla="*/ 0 h 6422271"/>
              <a:gd name="csX3" fmla="*/ 1517490 w 11004699"/>
              <a:gd name="csY3" fmla="*/ 0 h 6422271"/>
              <a:gd name="csX4" fmla="*/ 1986638 w 11004699"/>
              <a:gd name="csY4" fmla="*/ 0 h 6422271"/>
              <a:gd name="csX5" fmla="*/ 2455785 w 11004699"/>
              <a:gd name="csY5" fmla="*/ 0 h 6422271"/>
              <a:gd name="csX6" fmla="*/ 3255074 w 11004699"/>
              <a:gd name="csY6" fmla="*/ 0 h 6422271"/>
              <a:gd name="csX7" fmla="*/ 3614175 w 11004699"/>
              <a:gd name="csY7" fmla="*/ 0 h 6422271"/>
              <a:gd name="csX8" fmla="*/ 4413463 w 11004699"/>
              <a:gd name="csY8" fmla="*/ 0 h 6422271"/>
              <a:gd name="csX9" fmla="*/ 5212752 w 11004699"/>
              <a:gd name="csY9" fmla="*/ 0 h 6422271"/>
              <a:gd name="csX10" fmla="*/ 5791947 w 11004699"/>
              <a:gd name="csY10" fmla="*/ 0 h 6422271"/>
              <a:gd name="csX11" fmla="*/ 6591236 w 11004699"/>
              <a:gd name="csY11" fmla="*/ 0 h 6422271"/>
              <a:gd name="csX12" fmla="*/ 7060383 w 11004699"/>
              <a:gd name="csY12" fmla="*/ 0 h 6422271"/>
              <a:gd name="csX13" fmla="*/ 7529531 w 11004699"/>
              <a:gd name="csY13" fmla="*/ 0 h 6422271"/>
              <a:gd name="csX14" fmla="*/ 8218773 w 11004699"/>
              <a:gd name="csY14" fmla="*/ 0 h 6422271"/>
              <a:gd name="csX15" fmla="*/ 8687920 w 11004699"/>
              <a:gd name="csY15" fmla="*/ 0 h 6422271"/>
              <a:gd name="csX16" fmla="*/ 9487209 w 11004699"/>
              <a:gd name="csY16" fmla="*/ 0 h 6422271"/>
              <a:gd name="csX17" fmla="*/ 10286498 w 11004699"/>
              <a:gd name="csY17" fmla="*/ 0 h 6422271"/>
              <a:gd name="csX18" fmla="*/ 11004699 w 11004699"/>
              <a:gd name="csY18" fmla="*/ 0 h 6422271"/>
              <a:gd name="csX19" fmla="*/ 11004699 w 11004699"/>
              <a:gd name="csY19" fmla="*/ 519620 h 6422271"/>
              <a:gd name="csX20" fmla="*/ 11004699 w 11004699"/>
              <a:gd name="csY20" fmla="*/ 910795 h 6422271"/>
              <a:gd name="csX21" fmla="*/ 11004699 w 11004699"/>
              <a:gd name="csY21" fmla="*/ 1366192 h 6422271"/>
              <a:gd name="csX22" fmla="*/ 11004699 w 11004699"/>
              <a:gd name="csY22" fmla="*/ 2014258 h 6422271"/>
              <a:gd name="csX23" fmla="*/ 11004699 w 11004699"/>
              <a:gd name="csY23" fmla="*/ 2533878 h 6422271"/>
              <a:gd name="csX24" fmla="*/ 11004699 w 11004699"/>
              <a:gd name="csY24" fmla="*/ 2989275 h 6422271"/>
              <a:gd name="csX25" fmla="*/ 11004699 w 11004699"/>
              <a:gd name="csY25" fmla="*/ 3637341 h 6422271"/>
              <a:gd name="csX26" fmla="*/ 11004699 w 11004699"/>
              <a:gd name="csY26" fmla="*/ 4221184 h 6422271"/>
              <a:gd name="csX27" fmla="*/ 11004699 w 11004699"/>
              <a:gd name="csY27" fmla="*/ 4805026 h 6422271"/>
              <a:gd name="csX28" fmla="*/ 11004699 w 11004699"/>
              <a:gd name="csY28" fmla="*/ 5517315 h 6422271"/>
              <a:gd name="csX29" fmla="*/ 11004699 w 11004699"/>
              <a:gd name="csY29" fmla="*/ 6422271 h 6422271"/>
              <a:gd name="csX30" fmla="*/ 10755645 w 11004699"/>
              <a:gd name="csY30" fmla="*/ 6422271 h 6422271"/>
              <a:gd name="csX31" fmla="*/ 10066404 w 11004699"/>
              <a:gd name="csY31" fmla="*/ 6422271 h 6422271"/>
              <a:gd name="csX32" fmla="*/ 9817350 w 11004699"/>
              <a:gd name="csY32" fmla="*/ 6422271 h 6422271"/>
              <a:gd name="csX33" fmla="*/ 9128108 w 11004699"/>
              <a:gd name="csY33" fmla="*/ 6422271 h 6422271"/>
              <a:gd name="csX34" fmla="*/ 8769008 w 11004699"/>
              <a:gd name="csY34" fmla="*/ 6422271 h 6422271"/>
              <a:gd name="csX35" fmla="*/ 8519954 w 11004699"/>
              <a:gd name="csY35" fmla="*/ 6422271 h 6422271"/>
              <a:gd name="csX36" fmla="*/ 8160853 w 11004699"/>
              <a:gd name="csY36" fmla="*/ 6422271 h 6422271"/>
              <a:gd name="csX37" fmla="*/ 7471611 w 11004699"/>
              <a:gd name="csY37" fmla="*/ 6422271 h 6422271"/>
              <a:gd name="csX38" fmla="*/ 7112511 w 11004699"/>
              <a:gd name="csY38" fmla="*/ 6422271 h 6422271"/>
              <a:gd name="csX39" fmla="*/ 6863457 w 11004699"/>
              <a:gd name="csY39" fmla="*/ 6422271 h 6422271"/>
              <a:gd name="csX40" fmla="*/ 6504356 w 11004699"/>
              <a:gd name="csY40" fmla="*/ 6422271 h 6422271"/>
              <a:gd name="csX41" fmla="*/ 6035209 w 11004699"/>
              <a:gd name="csY41" fmla="*/ 6422271 h 6422271"/>
              <a:gd name="csX42" fmla="*/ 5456014 w 11004699"/>
              <a:gd name="csY42" fmla="*/ 6422271 h 6422271"/>
              <a:gd name="csX43" fmla="*/ 5096913 w 11004699"/>
              <a:gd name="csY43" fmla="*/ 6422271 h 6422271"/>
              <a:gd name="csX44" fmla="*/ 4297625 w 11004699"/>
              <a:gd name="csY44" fmla="*/ 6422271 h 6422271"/>
              <a:gd name="csX45" fmla="*/ 3718430 w 11004699"/>
              <a:gd name="csY45" fmla="*/ 6422271 h 6422271"/>
              <a:gd name="csX46" fmla="*/ 2919141 w 11004699"/>
              <a:gd name="csY46" fmla="*/ 6422271 h 6422271"/>
              <a:gd name="csX47" fmla="*/ 2229900 w 11004699"/>
              <a:gd name="csY47" fmla="*/ 6422271 h 6422271"/>
              <a:gd name="csX48" fmla="*/ 1760752 w 11004699"/>
              <a:gd name="csY48" fmla="*/ 6422271 h 6422271"/>
              <a:gd name="csX49" fmla="*/ 1071510 w 11004699"/>
              <a:gd name="csY49" fmla="*/ 6422271 h 6422271"/>
              <a:gd name="csX50" fmla="*/ 712409 w 11004699"/>
              <a:gd name="csY50" fmla="*/ 6422271 h 6422271"/>
              <a:gd name="csX51" fmla="*/ 0 w 11004699"/>
              <a:gd name="csY51" fmla="*/ 6422271 h 6422271"/>
              <a:gd name="csX52" fmla="*/ 0 w 11004699"/>
              <a:gd name="csY52" fmla="*/ 6031096 h 6422271"/>
              <a:gd name="csX53" fmla="*/ 0 w 11004699"/>
              <a:gd name="csY53" fmla="*/ 5318808 h 6422271"/>
              <a:gd name="csX54" fmla="*/ 0 w 11004699"/>
              <a:gd name="csY54" fmla="*/ 4670743 h 6422271"/>
              <a:gd name="csX55" fmla="*/ 0 w 11004699"/>
              <a:gd name="csY55" fmla="*/ 4022677 h 6422271"/>
              <a:gd name="csX56" fmla="*/ 0 w 11004699"/>
              <a:gd name="csY56" fmla="*/ 3374611 h 6422271"/>
              <a:gd name="csX57" fmla="*/ 0 w 11004699"/>
              <a:gd name="csY57" fmla="*/ 2919214 h 6422271"/>
              <a:gd name="csX58" fmla="*/ 0 w 11004699"/>
              <a:gd name="csY58" fmla="*/ 2206926 h 6422271"/>
              <a:gd name="csX59" fmla="*/ 0 w 11004699"/>
              <a:gd name="csY59" fmla="*/ 1623083 h 6422271"/>
              <a:gd name="csX60" fmla="*/ 0 w 11004699"/>
              <a:gd name="csY60" fmla="*/ 1231908 h 6422271"/>
              <a:gd name="csX61" fmla="*/ 0 w 11004699"/>
              <a:gd name="csY61" fmla="*/ 648066 h 6422271"/>
              <a:gd name="csX62" fmla="*/ 0 w 11004699"/>
              <a:gd name="csY62" fmla="*/ 0 h 64222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11004699" h="6422271" extrusionOk="0">
                <a:moveTo>
                  <a:pt x="0" y="0"/>
                </a:moveTo>
                <a:cubicBezTo>
                  <a:pt x="134504" y="-16670"/>
                  <a:pt x="289977" y="48616"/>
                  <a:pt x="469148" y="0"/>
                </a:cubicBezTo>
                <a:cubicBezTo>
                  <a:pt x="648319" y="-48616"/>
                  <a:pt x="659938" y="5062"/>
                  <a:pt x="718201" y="0"/>
                </a:cubicBezTo>
                <a:cubicBezTo>
                  <a:pt x="776464" y="-5062"/>
                  <a:pt x="1268356" y="60322"/>
                  <a:pt x="1517490" y="0"/>
                </a:cubicBezTo>
                <a:cubicBezTo>
                  <a:pt x="1766624" y="-60322"/>
                  <a:pt x="1831985" y="49536"/>
                  <a:pt x="1986638" y="0"/>
                </a:cubicBezTo>
                <a:cubicBezTo>
                  <a:pt x="2141291" y="-49536"/>
                  <a:pt x="2352286" y="5590"/>
                  <a:pt x="2455785" y="0"/>
                </a:cubicBezTo>
                <a:cubicBezTo>
                  <a:pt x="2559284" y="-5590"/>
                  <a:pt x="2946744" y="47328"/>
                  <a:pt x="3255074" y="0"/>
                </a:cubicBezTo>
                <a:cubicBezTo>
                  <a:pt x="3563404" y="-47328"/>
                  <a:pt x="3532579" y="7947"/>
                  <a:pt x="3614175" y="0"/>
                </a:cubicBezTo>
                <a:cubicBezTo>
                  <a:pt x="3695771" y="-7947"/>
                  <a:pt x="4102320" y="63382"/>
                  <a:pt x="4413463" y="0"/>
                </a:cubicBezTo>
                <a:cubicBezTo>
                  <a:pt x="4724606" y="-63382"/>
                  <a:pt x="4883330" y="82515"/>
                  <a:pt x="5212752" y="0"/>
                </a:cubicBezTo>
                <a:cubicBezTo>
                  <a:pt x="5542174" y="-82515"/>
                  <a:pt x="5516103" y="16224"/>
                  <a:pt x="5791947" y="0"/>
                </a:cubicBezTo>
                <a:cubicBezTo>
                  <a:pt x="6067792" y="-16224"/>
                  <a:pt x="6193340" y="88144"/>
                  <a:pt x="6591236" y="0"/>
                </a:cubicBezTo>
                <a:cubicBezTo>
                  <a:pt x="6989132" y="-88144"/>
                  <a:pt x="6939401" y="28982"/>
                  <a:pt x="7060383" y="0"/>
                </a:cubicBezTo>
                <a:cubicBezTo>
                  <a:pt x="7181365" y="-28982"/>
                  <a:pt x="7384340" y="47999"/>
                  <a:pt x="7529531" y="0"/>
                </a:cubicBezTo>
                <a:cubicBezTo>
                  <a:pt x="7674722" y="-47999"/>
                  <a:pt x="7927239" y="13643"/>
                  <a:pt x="8218773" y="0"/>
                </a:cubicBezTo>
                <a:cubicBezTo>
                  <a:pt x="8510307" y="-13643"/>
                  <a:pt x="8510967" y="51628"/>
                  <a:pt x="8687920" y="0"/>
                </a:cubicBezTo>
                <a:cubicBezTo>
                  <a:pt x="8864873" y="-51628"/>
                  <a:pt x="9316317" y="52599"/>
                  <a:pt x="9487209" y="0"/>
                </a:cubicBezTo>
                <a:cubicBezTo>
                  <a:pt x="9658101" y="-52599"/>
                  <a:pt x="9903779" y="7901"/>
                  <a:pt x="10286498" y="0"/>
                </a:cubicBezTo>
                <a:cubicBezTo>
                  <a:pt x="10669217" y="-7901"/>
                  <a:pt x="10839052" y="60980"/>
                  <a:pt x="11004699" y="0"/>
                </a:cubicBezTo>
                <a:cubicBezTo>
                  <a:pt x="11029235" y="196739"/>
                  <a:pt x="10999808" y="298719"/>
                  <a:pt x="11004699" y="519620"/>
                </a:cubicBezTo>
                <a:cubicBezTo>
                  <a:pt x="11009590" y="740521"/>
                  <a:pt x="11004635" y="795604"/>
                  <a:pt x="11004699" y="910795"/>
                </a:cubicBezTo>
                <a:cubicBezTo>
                  <a:pt x="11004763" y="1025986"/>
                  <a:pt x="10952662" y="1244958"/>
                  <a:pt x="11004699" y="1366192"/>
                </a:cubicBezTo>
                <a:cubicBezTo>
                  <a:pt x="11056736" y="1487426"/>
                  <a:pt x="10957915" y="1809566"/>
                  <a:pt x="11004699" y="2014258"/>
                </a:cubicBezTo>
                <a:cubicBezTo>
                  <a:pt x="11051483" y="2218950"/>
                  <a:pt x="10972531" y="2348802"/>
                  <a:pt x="11004699" y="2533878"/>
                </a:cubicBezTo>
                <a:cubicBezTo>
                  <a:pt x="11036867" y="2718954"/>
                  <a:pt x="10989221" y="2882682"/>
                  <a:pt x="11004699" y="2989275"/>
                </a:cubicBezTo>
                <a:cubicBezTo>
                  <a:pt x="11020177" y="3095868"/>
                  <a:pt x="10933532" y="3463576"/>
                  <a:pt x="11004699" y="3637341"/>
                </a:cubicBezTo>
                <a:cubicBezTo>
                  <a:pt x="11075866" y="3811106"/>
                  <a:pt x="10973380" y="3966507"/>
                  <a:pt x="11004699" y="4221184"/>
                </a:cubicBezTo>
                <a:cubicBezTo>
                  <a:pt x="11036018" y="4475861"/>
                  <a:pt x="10988293" y="4640542"/>
                  <a:pt x="11004699" y="4805026"/>
                </a:cubicBezTo>
                <a:cubicBezTo>
                  <a:pt x="11021105" y="4969510"/>
                  <a:pt x="10929000" y="5317965"/>
                  <a:pt x="11004699" y="5517315"/>
                </a:cubicBezTo>
                <a:cubicBezTo>
                  <a:pt x="11080398" y="5716665"/>
                  <a:pt x="10939145" y="6083167"/>
                  <a:pt x="11004699" y="6422271"/>
                </a:cubicBezTo>
                <a:cubicBezTo>
                  <a:pt x="10905630" y="6445537"/>
                  <a:pt x="10805908" y="6403350"/>
                  <a:pt x="10755645" y="6422271"/>
                </a:cubicBezTo>
                <a:cubicBezTo>
                  <a:pt x="10705382" y="6441192"/>
                  <a:pt x="10272148" y="6353418"/>
                  <a:pt x="10066404" y="6422271"/>
                </a:cubicBezTo>
                <a:cubicBezTo>
                  <a:pt x="9860660" y="6491124"/>
                  <a:pt x="9923912" y="6398147"/>
                  <a:pt x="9817350" y="6422271"/>
                </a:cubicBezTo>
                <a:cubicBezTo>
                  <a:pt x="9710788" y="6446395"/>
                  <a:pt x="9278787" y="6365897"/>
                  <a:pt x="9128108" y="6422271"/>
                </a:cubicBezTo>
                <a:cubicBezTo>
                  <a:pt x="8977429" y="6478645"/>
                  <a:pt x="8912883" y="6394781"/>
                  <a:pt x="8769008" y="6422271"/>
                </a:cubicBezTo>
                <a:cubicBezTo>
                  <a:pt x="8625133" y="6449761"/>
                  <a:pt x="8615380" y="6401298"/>
                  <a:pt x="8519954" y="6422271"/>
                </a:cubicBezTo>
                <a:cubicBezTo>
                  <a:pt x="8424528" y="6443244"/>
                  <a:pt x="8270976" y="6388569"/>
                  <a:pt x="8160853" y="6422271"/>
                </a:cubicBezTo>
                <a:cubicBezTo>
                  <a:pt x="8050730" y="6455973"/>
                  <a:pt x="7677511" y="6415187"/>
                  <a:pt x="7471611" y="6422271"/>
                </a:cubicBezTo>
                <a:cubicBezTo>
                  <a:pt x="7265711" y="6429355"/>
                  <a:pt x="7207644" y="6410600"/>
                  <a:pt x="7112511" y="6422271"/>
                </a:cubicBezTo>
                <a:cubicBezTo>
                  <a:pt x="7017378" y="6433942"/>
                  <a:pt x="6968697" y="6410201"/>
                  <a:pt x="6863457" y="6422271"/>
                </a:cubicBezTo>
                <a:cubicBezTo>
                  <a:pt x="6758217" y="6434341"/>
                  <a:pt x="6655431" y="6419329"/>
                  <a:pt x="6504356" y="6422271"/>
                </a:cubicBezTo>
                <a:cubicBezTo>
                  <a:pt x="6353281" y="6425213"/>
                  <a:pt x="6263375" y="6366012"/>
                  <a:pt x="6035209" y="6422271"/>
                </a:cubicBezTo>
                <a:cubicBezTo>
                  <a:pt x="5807043" y="6478530"/>
                  <a:pt x="5643702" y="6353717"/>
                  <a:pt x="5456014" y="6422271"/>
                </a:cubicBezTo>
                <a:cubicBezTo>
                  <a:pt x="5268327" y="6490825"/>
                  <a:pt x="5236299" y="6421086"/>
                  <a:pt x="5096913" y="6422271"/>
                </a:cubicBezTo>
                <a:cubicBezTo>
                  <a:pt x="4957527" y="6423456"/>
                  <a:pt x="4688286" y="6386856"/>
                  <a:pt x="4297625" y="6422271"/>
                </a:cubicBezTo>
                <a:cubicBezTo>
                  <a:pt x="3906964" y="6457686"/>
                  <a:pt x="3861416" y="6419542"/>
                  <a:pt x="3718430" y="6422271"/>
                </a:cubicBezTo>
                <a:cubicBezTo>
                  <a:pt x="3575445" y="6425000"/>
                  <a:pt x="3100699" y="6334693"/>
                  <a:pt x="2919141" y="6422271"/>
                </a:cubicBezTo>
                <a:cubicBezTo>
                  <a:pt x="2737583" y="6509849"/>
                  <a:pt x="2383076" y="6367956"/>
                  <a:pt x="2229900" y="6422271"/>
                </a:cubicBezTo>
                <a:cubicBezTo>
                  <a:pt x="2076724" y="6476586"/>
                  <a:pt x="1948353" y="6388236"/>
                  <a:pt x="1760752" y="6422271"/>
                </a:cubicBezTo>
                <a:cubicBezTo>
                  <a:pt x="1573151" y="6456306"/>
                  <a:pt x="1408675" y="6342803"/>
                  <a:pt x="1071510" y="6422271"/>
                </a:cubicBezTo>
                <a:cubicBezTo>
                  <a:pt x="734345" y="6501739"/>
                  <a:pt x="845953" y="6400030"/>
                  <a:pt x="712409" y="6422271"/>
                </a:cubicBezTo>
                <a:cubicBezTo>
                  <a:pt x="578865" y="6444512"/>
                  <a:pt x="150425" y="6421293"/>
                  <a:pt x="0" y="6422271"/>
                </a:cubicBezTo>
                <a:cubicBezTo>
                  <a:pt x="-22111" y="6309695"/>
                  <a:pt x="35086" y="6153105"/>
                  <a:pt x="0" y="6031096"/>
                </a:cubicBezTo>
                <a:cubicBezTo>
                  <a:pt x="-35086" y="5909087"/>
                  <a:pt x="83888" y="5537628"/>
                  <a:pt x="0" y="5318808"/>
                </a:cubicBezTo>
                <a:cubicBezTo>
                  <a:pt x="-83888" y="5099988"/>
                  <a:pt x="791" y="4892836"/>
                  <a:pt x="0" y="4670743"/>
                </a:cubicBezTo>
                <a:cubicBezTo>
                  <a:pt x="-791" y="4448650"/>
                  <a:pt x="70111" y="4172662"/>
                  <a:pt x="0" y="4022677"/>
                </a:cubicBezTo>
                <a:cubicBezTo>
                  <a:pt x="-70111" y="3872692"/>
                  <a:pt x="38635" y="3694947"/>
                  <a:pt x="0" y="3374611"/>
                </a:cubicBezTo>
                <a:cubicBezTo>
                  <a:pt x="-38635" y="3054275"/>
                  <a:pt x="25791" y="3118963"/>
                  <a:pt x="0" y="2919214"/>
                </a:cubicBezTo>
                <a:cubicBezTo>
                  <a:pt x="-25791" y="2719465"/>
                  <a:pt x="45602" y="2386324"/>
                  <a:pt x="0" y="2206926"/>
                </a:cubicBezTo>
                <a:cubicBezTo>
                  <a:pt x="-45602" y="2027528"/>
                  <a:pt x="50487" y="1892683"/>
                  <a:pt x="0" y="1623083"/>
                </a:cubicBezTo>
                <a:cubicBezTo>
                  <a:pt x="-50487" y="1353483"/>
                  <a:pt x="11889" y="1313001"/>
                  <a:pt x="0" y="1231908"/>
                </a:cubicBezTo>
                <a:cubicBezTo>
                  <a:pt x="-11889" y="1150815"/>
                  <a:pt x="42596" y="782101"/>
                  <a:pt x="0" y="648066"/>
                </a:cubicBezTo>
                <a:cubicBezTo>
                  <a:pt x="-42596" y="514031"/>
                  <a:pt x="8278" y="299722"/>
                  <a:pt x="0" y="0"/>
                </a:cubicBezTo>
                <a:close/>
              </a:path>
            </a:pathLst>
          </a:custGeom>
          <a:noFill/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lvl="1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Letha H. Brown </a:t>
            </a:r>
          </a:p>
          <a:p>
            <a:pPr lvl="4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Literacy Award</a:t>
            </a:r>
          </a:p>
          <a:p>
            <a:pPr algn="just">
              <a:spcBef>
                <a:spcPts val="300"/>
              </a:spcBef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100" dirty="0"/>
          </a:p>
          <a:p>
            <a:pPr>
              <a:spcBef>
                <a:spcPts val="3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700" dirty="0">
              <a:latin typeface="Franklin Gothic Medium" panose="020B0603020102020204" pitchFamily="34" charset="0"/>
            </a:endParaRP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Charlotte, NC</a:t>
            </a: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Lake City, FL</a:t>
            </a: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Lake County, FL</a:t>
            </a: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North Georgia, GA</a:t>
            </a: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Ocala, FL</a:t>
            </a: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Orlando-Winter Park, FL</a:t>
            </a: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Starke, FL</a:t>
            </a:r>
            <a:r>
              <a:rPr lang="en-US" sz="3600" b="1" dirty="0">
                <a:latin typeface="Franklin Gothic Medium" panose="020B0603020102020204" pitchFamily="34" charset="0"/>
              </a:rPr>
              <a:t>       </a:t>
            </a:r>
          </a:p>
        </p:txBody>
      </p:sp>
      <p:pic>
        <p:nvPicPr>
          <p:cNvPr id="5" name="image7.tif" descr="image7.tif">
            <a:extLst>
              <a:ext uri="{FF2B5EF4-FFF2-40B4-BE49-F238E27FC236}">
                <a16:creationId xmlns:a16="http://schemas.microsoft.com/office/drawing/2014/main" id="{24502604-ED88-4179-BA20-1A8268D71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126" y="274320"/>
            <a:ext cx="2751643" cy="3813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46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4797A-814C-4F36-A8B4-B2D931FEF00E}"/>
              </a:ext>
            </a:extLst>
          </p:cNvPr>
          <p:cNvSpPr txBox="1"/>
          <p:nvPr/>
        </p:nvSpPr>
        <p:spPr>
          <a:xfrm>
            <a:off x="451263" y="280198"/>
            <a:ext cx="9112103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Letha H. Brown Literacy Award</a:t>
            </a:r>
          </a:p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3600" dirty="0">
              <a:latin typeface="Franklin Gothic Demi" panose="020B07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B444E-0EA9-4E79-8143-C94592AD66EE}"/>
              </a:ext>
            </a:extLst>
          </p:cNvPr>
          <p:cNvSpPr txBox="1"/>
          <p:nvPr/>
        </p:nvSpPr>
        <p:spPr>
          <a:xfrm>
            <a:off x="451263" y="1271235"/>
            <a:ext cx="10865921" cy="4770537"/>
          </a:xfrm>
          <a:custGeom>
            <a:avLst/>
            <a:gdLst>
              <a:gd name="csX0" fmla="*/ 0 w 10865921"/>
              <a:gd name="csY0" fmla="*/ 0 h 4770537"/>
              <a:gd name="csX1" fmla="*/ 680550 w 10865921"/>
              <a:gd name="csY1" fmla="*/ 0 h 4770537"/>
              <a:gd name="csX2" fmla="*/ 1252440 w 10865921"/>
              <a:gd name="csY2" fmla="*/ 0 h 4770537"/>
              <a:gd name="csX3" fmla="*/ 1824331 w 10865921"/>
              <a:gd name="csY3" fmla="*/ 0 h 4770537"/>
              <a:gd name="csX4" fmla="*/ 2396222 w 10865921"/>
              <a:gd name="csY4" fmla="*/ 0 h 4770537"/>
              <a:gd name="csX5" fmla="*/ 2642134 w 10865921"/>
              <a:gd name="csY5" fmla="*/ 0 h 4770537"/>
              <a:gd name="csX6" fmla="*/ 3322684 w 10865921"/>
              <a:gd name="csY6" fmla="*/ 0 h 4770537"/>
              <a:gd name="csX7" fmla="*/ 3568597 w 10865921"/>
              <a:gd name="csY7" fmla="*/ 0 h 4770537"/>
              <a:gd name="csX8" fmla="*/ 4140488 w 10865921"/>
              <a:gd name="csY8" fmla="*/ 0 h 4770537"/>
              <a:gd name="csX9" fmla="*/ 4929697 w 10865921"/>
              <a:gd name="csY9" fmla="*/ 0 h 4770537"/>
              <a:gd name="csX10" fmla="*/ 5718906 w 10865921"/>
              <a:gd name="csY10" fmla="*/ 0 h 4770537"/>
              <a:gd name="csX11" fmla="*/ 6399456 w 10865921"/>
              <a:gd name="csY11" fmla="*/ 0 h 4770537"/>
              <a:gd name="csX12" fmla="*/ 6862687 w 10865921"/>
              <a:gd name="csY12" fmla="*/ 0 h 4770537"/>
              <a:gd name="csX13" fmla="*/ 7108600 w 10865921"/>
              <a:gd name="csY13" fmla="*/ 0 h 4770537"/>
              <a:gd name="csX14" fmla="*/ 7571831 w 10865921"/>
              <a:gd name="csY14" fmla="*/ 0 h 4770537"/>
              <a:gd name="csX15" fmla="*/ 8252381 w 10865921"/>
              <a:gd name="csY15" fmla="*/ 0 h 4770537"/>
              <a:gd name="csX16" fmla="*/ 9041590 w 10865921"/>
              <a:gd name="csY16" fmla="*/ 0 h 4770537"/>
              <a:gd name="csX17" fmla="*/ 9287503 w 10865921"/>
              <a:gd name="csY17" fmla="*/ 0 h 4770537"/>
              <a:gd name="csX18" fmla="*/ 9533416 w 10865921"/>
              <a:gd name="csY18" fmla="*/ 0 h 4770537"/>
              <a:gd name="csX19" fmla="*/ 10322625 w 10865921"/>
              <a:gd name="csY19" fmla="*/ 0 h 4770537"/>
              <a:gd name="csX20" fmla="*/ 10865921 w 10865921"/>
              <a:gd name="csY20" fmla="*/ 0 h 4770537"/>
              <a:gd name="csX21" fmla="*/ 10865921 w 10865921"/>
              <a:gd name="csY21" fmla="*/ 596317 h 4770537"/>
              <a:gd name="csX22" fmla="*/ 10865921 w 10865921"/>
              <a:gd name="csY22" fmla="*/ 1288045 h 4770537"/>
              <a:gd name="csX23" fmla="*/ 10865921 w 10865921"/>
              <a:gd name="csY23" fmla="*/ 1741246 h 4770537"/>
              <a:gd name="csX24" fmla="*/ 10865921 w 10865921"/>
              <a:gd name="csY24" fmla="*/ 2432974 h 4770537"/>
              <a:gd name="csX25" fmla="*/ 10865921 w 10865921"/>
              <a:gd name="csY25" fmla="*/ 3124702 h 4770537"/>
              <a:gd name="csX26" fmla="*/ 10865921 w 10865921"/>
              <a:gd name="csY26" fmla="*/ 3577903 h 4770537"/>
              <a:gd name="csX27" fmla="*/ 10865921 w 10865921"/>
              <a:gd name="csY27" fmla="*/ 4174220 h 4770537"/>
              <a:gd name="csX28" fmla="*/ 10865921 w 10865921"/>
              <a:gd name="csY28" fmla="*/ 4770537 h 4770537"/>
              <a:gd name="csX29" fmla="*/ 10402690 w 10865921"/>
              <a:gd name="csY29" fmla="*/ 4770537 h 4770537"/>
              <a:gd name="csX30" fmla="*/ 9722140 w 10865921"/>
              <a:gd name="csY30" fmla="*/ 4770537 h 4770537"/>
              <a:gd name="csX31" fmla="*/ 8932931 w 10865921"/>
              <a:gd name="csY31" fmla="*/ 4770537 h 4770537"/>
              <a:gd name="csX32" fmla="*/ 8469699 w 10865921"/>
              <a:gd name="csY32" fmla="*/ 4770537 h 4770537"/>
              <a:gd name="csX33" fmla="*/ 7680490 w 10865921"/>
              <a:gd name="csY33" fmla="*/ 4770537 h 4770537"/>
              <a:gd name="csX34" fmla="*/ 7108600 w 10865921"/>
              <a:gd name="csY34" fmla="*/ 4770537 h 4770537"/>
              <a:gd name="csX35" fmla="*/ 6319391 w 10865921"/>
              <a:gd name="csY35" fmla="*/ 4770537 h 4770537"/>
              <a:gd name="csX36" fmla="*/ 5530182 w 10865921"/>
              <a:gd name="csY36" fmla="*/ 4770537 h 4770537"/>
              <a:gd name="csX37" fmla="*/ 5175610 w 10865921"/>
              <a:gd name="csY37" fmla="*/ 4770537 h 4770537"/>
              <a:gd name="csX38" fmla="*/ 4712378 w 10865921"/>
              <a:gd name="csY38" fmla="*/ 4770537 h 4770537"/>
              <a:gd name="csX39" fmla="*/ 4140488 w 10865921"/>
              <a:gd name="csY39" fmla="*/ 4770537 h 4770537"/>
              <a:gd name="csX40" fmla="*/ 3568597 w 10865921"/>
              <a:gd name="csY40" fmla="*/ 4770537 h 4770537"/>
              <a:gd name="csX41" fmla="*/ 2888047 w 10865921"/>
              <a:gd name="csY41" fmla="*/ 4770537 h 4770537"/>
              <a:gd name="csX42" fmla="*/ 2533475 w 10865921"/>
              <a:gd name="csY42" fmla="*/ 4770537 h 4770537"/>
              <a:gd name="csX43" fmla="*/ 2178903 w 10865921"/>
              <a:gd name="csY43" fmla="*/ 4770537 h 4770537"/>
              <a:gd name="csX44" fmla="*/ 1389694 w 10865921"/>
              <a:gd name="csY44" fmla="*/ 4770537 h 4770537"/>
              <a:gd name="csX45" fmla="*/ 600485 w 10865921"/>
              <a:gd name="csY45" fmla="*/ 4770537 h 4770537"/>
              <a:gd name="csX46" fmla="*/ 0 w 10865921"/>
              <a:gd name="csY46" fmla="*/ 4770537 h 4770537"/>
              <a:gd name="csX47" fmla="*/ 0 w 10865921"/>
              <a:gd name="csY47" fmla="*/ 4317336 h 4770537"/>
              <a:gd name="csX48" fmla="*/ 0 w 10865921"/>
              <a:gd name="csY48" fmla="*/ 3816430 h 4770537"/>
              <a:gd name="csX49" fmla="*/ 0 w 10865921"/>
              <a:gd name="csY49" fmla="*/ 3220112 h 4770537"/>
              <a:gd name="csX50" fmla="*/ 0 w 10865921"/>
              <a:gd name="csY50" fmla="*/ 2623795 h 4770537"/>
              <a:gd name="csX51" fmla="*/ 0 w 10865921"/>
              <a:gd name="csY51" fmla="*/ 2075184 h 4770537"/>
              <a:gd name="csX52" fmla="*/ 0 w 10865921"/>
              <a:gd name="csY52" fmla="*/ 1526572 h 4770537"/>
              <a:gd name="csX53" fmla="*/ 0 w 10865921"/>
              <a:gd name="csY53" fmla="*/ 1073371 h 4770537"/>
              <a:gd name="csX54" fmla="*/ 0 w 10865921"/>
              <a:gd name="csY54" fmla="*/ 620170 h 4770537"/>
              <a:gd name="csX55" fmla="*/ 0 w 10865921"/>
              <a:gd name="csY55" fmla="*/ 0 h 47705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</a:cxnLst>
            <a:rect l="l" t="t" r="r" b="b"/>
            <a:pathLst>
              <a:path w="10865921" h="4770537" fill="none" extrusionOk="0">
                <a:moveTo>
                  <a:pt x="0" y="0"/>
                </a:moveTo>
                <a:cubicBezTo>
                  <a:pt x="138605" y="-75122"/>
                  <a:pt x="441800" y="28527"/>
                  <a:pt x="680550" y="0"/>
                </a:cubicBezTo>
                <a:cubicBezTo>
                  <a:pt x="919300" y="-28527"/>
                  <a:pt x="1053892" y="10745"/>
                  <a:pt x="1252440" y="0"/>
                </a:cubicBezTo>
                <a:cubicBezTo>
                  <a:pt x="1450988" y="-10745"/>
                  <a:pt x="1634938" y="15878"/>
                  <a:pt x="1824331" y="0"/>
                </a:cubicBezTo>
                <a:cubicBezTo>
                  <a:pt x="2013724" y="-15878"/>
                  <a:pt x="2134610" y="33881"/>
                  <a:pt x="2396222" y="0"/>
                </a:cubicBezTo>
                <a:cubicBezTo>
                  <a:pt x="2657834" y="-33881"/>
                  <a:pt x="2560382" y="19469"/>
                  <a:pt x="2642134" y="0"/>
                </a:cubicBezTo>
                <a:cubicBezTo>
                  <a:pt x="2723886" y="-19469"/>
                  <a:pt x="3133459" y="13534"/>
                  <a:pt x="3322684" y="0"/>
                </a:cubicBezTo>
                <a:cubicBezTo>
                  <a:pt x="3511909" y="-13534"/>
                  <a:pt x="3449549" y="6135"/>
                  <a:pt x="3568597" y="0"/>
                </a:cubicBezTo>
                <a:cubicBezTo>
                  <a:pt x="3687645" y="-6135"/>
                  <a:pt x="4012470" y="59620"/>
                  <a:pt x="4140488" y="0"/>
                </a:cubicBezTo>
                <a:cubicBezTo>
                  <a:pt x="4268506" y="-59620"/>
                  <a:pt x="4562932" y="67010"/>
                  <a:pt x="4929697" y="0"/>
                </a:cubicBezTo>
                <a:cubicBezTo>
                  <a:pt x="5296462" y="-67010"/>
                  <a:pt x="5338278" y="90936"/>
                  <a:pt x="5718906" y="0"/>
                </a:cubicBezTo>
                <a:cubicBezTo>
                  <a:pt x="6099534" y="-90936"/>
                  <a:pt x="6170146" y="21834"/>
                  <a:pt x="6399456" y="0"/>
                </a:cubicBezTo>
                <a:cubicBezTo>
                  <a:pt x="6628766" y="-21834"/>
                  <a:pt x="6718322" y="29333"/>
                  <a:pt x="6862687" y="0"/>
                </a:cubicBezTo>
                <a:cubicBezTo>
                  <a:pt x="7007052" y="-29333"/>
                  <a:pt x="7057665" y="16363"/>
                  <a:pt x="7108600" y="0"/>
                </a:cubicBezTo>
                <a:cubicBezTo>
                  <a:pt x="7159535" y="-16363"/>
                  <a:pt x="7341881" y="51683"/>
                  <a:pt x="7571831" y="0"/>
                </a:cubicBezTo>
                <a:cubicBezTo>
                  <a:pt x="7801781" y="-51683"/>
                  <a:pt x="8076991" y="77625"/>
                  <a:pt x="8252381" y="0"/>
                </a:cubicBezTo>
                <a:cubicBezTo>
                  <a:pt x="8427771" y="-77625"/>
                  <a:pt x="8726723" y="92457"/>
                  <a:pt x="9041590" y="0"/>
                </a:cubicBezTo>
                <a:cubicBezTo>
                  <a:pt x="9356457" y="-92457"/>
                  <a:pt x="9196306" y="17464"/>
                  <a:pt x="9287503" y="0"/>
                </a:cubicBezTo>
                <a:cubicBezTo>
                  <a:pt x="9378700" y="-17464"/>
                  <a:pt x="9470239" y="2389"/>
                  <a:pt x="9533416" y="0"/>
                </a:cubicBezTo>
                <a:cubicBezTo>
                  <a:pt x="9596593" y="-2389"/>
                  <a:pt x="10045300" y="32754"/>
                  <a:pt x="10322625" y="0"/>
                </a:cubicBezTo>
                <a:cubicBezTo>
                  <a:pt x="10599950" y="-32754"/>
                  <a:pt x="10752931" y="54003"/>
                  <a:pt x="10865921" y="0"/>
                </a:cubicBezTo>
                <a:cubicBezTo>
                  <a:pt x="10937230" y="166723"/>
                  <a:pt x="10802017" y="423429"/>
                  <a:pt x="10865921" y="596317"/>
                </a:cubicBezTo>
                <a:cubicBezTo>
                  <a:pt x="10929825" y="769205"/>
                  <a:pt x="10819459" y="1091736"/>
                  <a:pt x="10865921" y="1288045"/>
                </a:cubicBezTo>
                <a:cubicBezTo>
                  <a:pt x="10912383" y="1484354"/>
                  <a:pt x="10865195" y="1630119"/>
                  <a:pt x="10865921" y="1741246"/>
                </a:cubicBezTo>
                <a:cubicBezTo>
                  <a:pt x="10866647" y="1852373"/>
                  <a:pt x="10789535" y="2279976"/>
                  <a:pt x="10865921" y="2432974"/>
                </a:cubicBezTo>
                <a:cubicBezTo>
                  <a:pt x="10942307" y="2585972"/>
                  <a:pt x="10833676" y="2982963"/>
                  <a:pt x="10865921" y="3124702"/>
                </a:cubicBezTo>
                <a:cubicBezTo>
                  <a:pt x="10898166" y="3266441"/>
                  <a:pt x="10861261" y="3439755"/>
                  <a:pt x="10865921" y="3577903"/>
                </a:cubicBezTo>
                <a:cubicBezTo>
                  <a:pt x="10870581" y="3716051"/>
                  <a:pt x="10840104" y="4053875"/>
                  <a:pt x="10865921" y="4174220"/>
                </a:cubicBezTo>
                <a:cubicBezTo>
                  <a:pt x="10891738" y="4294565"/>
                  <a:pt x="10840546" y="4555341"/>
                  <a:pt x="10865921" y="4770537"/>
                </a:cubicBezTo>
                <a:cubicBezTo>
                  <a:pt x="10726761" y="4822083"/>
                  <a:pt x="10544986" y="4767728"/>
                  <a:pt x="10402690" y="4770537"/>
                </a:cubicBezTo>
                <a:cubicBezTo>
                  <a:pt x="10260394" y="4773346"/>
                  <a:pt x="9869669" y="4702222"/>
                  <a:pt x="9722140" y="4770537"/>
                </a:cubicBezTo>
                <a:cubicBezTo>
                  <a:pt x="9574611" y="4838852"/>
                  <a:pt x="9201786" y="4751556"/>
                  <a:pt x="8932931" y="4770537"/>
                </a:cubicBezTo>
                <a:cubicBezTo>
                  <a:pt x="8664076" y="4789518"/>
                  <a:pt x="8601435" y="4730390"/>
                  <a:pt x="8469699" y="4770537"/>
                </a:cubicBezTo>
                <a:cubicBezTo>
                  <a:pt x="8337963" y="4810684"/>
                  <a:pt x="7943711" y="4719277"/>
                  <a:pt x="7680490" y="4770537"/>
                </a:cubicBezTo>
                <a:cubicBezTo>
                  <a:pt x="7417269" y="4821797"/>
                  <a:pt x="7302998" y="4743447"/>
                  <a:pt x="7108600" y="4770537"/>
                </a:cubicBezTo>
                <a:cubicBezTo>
                  <a:pt x="6914202" y="4797627"/>
                  <a:pt x="6616830" y="4704985"/>
                  <a:pt x="6319391" y="4770537"/>
                </a:cubicBezTo>
                <a:cubicBezTo>
                  <a:pt x="6021952" y="4836089"/>
                  <a:pt x="5805182" y="4732282"/>
                  <a:pt x="5530182" y="4770537"/>
                </a:cubicBezTo>
                <a:cubicBezTo>
                  <a:pt x="5255182" y="4808792"/>
                  <a:pt x="5287101" y="4762656"/>
                  <a:pt x="5175610" y="4770537"/>
                </a:cubicBezTo>
                <a:cubicBezTo>
                  <a:pt x="5064119" y="4778418"/>
                  <a:pt x="4865904" y="4744919"/>
                  <a:pt x="4712378" y="4770537"/>
                </a:cubicBezTo>
                <a:cubicBezTo>
                  <a:pt x="4558852" y="4796155"/>
                  <a:pt x="4391560" y="4733063"/>
                  <a:pt x="4140488" y="4770537"/>
                </a:cubicBezTo>
                <a:cubicBezTo>
                  <a:pt x="3889416" y="4808011"/>
                  <a:pt x="3796386" y="4762120"/>
                  <a:pt x="3568597" y="4770537"/>
                </a:cubicBezTo>
                <a:cubicBezTo>
                  <a:pt x="3340808" y="4778954"/>
                  <a:pt x="3215332" y="4692885"/>
                  <a:pt x="2888047" y="4770537"/>
                </a:cubicBezTo>
                <a:cubicBezTo>
                  <a:pt x="2560762" y="4848189"/>
                  <a:pt x="2614690" y="4738590"/>
                  <a:pt x="2533475" y="4770537"/>
                </a:cubicBezTo>
                <a:cubicBezTo>
                  <a:pt x="2452260" y="4802484"/>
                  <a:pt x="2271923" y="4748853"/>
                  <a:pt x="2178903" y="4770537"/>
                </a:cubicBezTo>
                <a:cubicBezTo>
                  <a:pt x="2085883" y="4792221"/>
                  <a:pt x="1571981" y="4744763"/>
                  <a:pt x="1389694" y="4770537"/>
                </a:cubicBezTo>
                <a:cubicBezTo>
                  <a:pt x="1207407" y="4796311"/>
                  <a:pt x="935788" y="4691175"/>
                  <a:pt x="600485" y="4770537"/>
                </a:cubicBezTo>
                <a:cubicBezTo>
                  <a:pt x="265182" y="4849899"/>
                  <a:pt x="281205" y="4756122"/>
                  <a:pt x="0" y="4770537"/>
                </a:cubicBezTo>
                <a:cubicBezTo>
                  <a:pt x="-12459" y="4670133"/>
                  <a:pt x="41686" y="4477900"/>
                  <a:pt x="0" y="4317336"/>
                </a:cubicBezTo>
                <a:cubicBezTo>
                  <a:pt x="-41686" y="4156772"/>
                  <a:pt x="35305" y="4054880"/>
                  <a:pt x="0" y="3816430"/>
                </a:cubicBezTo>
                <a:cubicBezTo>
                  <a:pt x="-35305" y="3577980"/>
                  <a:pt x="47981" y="3500833"/>
                  <a:pt x="0" y="3220112"/>
                </a:cubicBezTo>
                <a:cubicBezTo>
                  <a:pt x="-47981" y="2939391"/>
                  <a:pt x="71141" y="2793057"/>
                  <a:pt x="0" y="2623795"/>
                </a:cubicBezTo>
                <a:cubicBezTo>
                  <a:pt x="-71141" y="2454533"/>
                  <a:pt x="33247" y="2310088"/>
                  <a:pt x="0" y="2075184"/>
                </a:cubicBezTo>
                <a:cubicBezTo>
                  <a:pt x="-33247" y="1840280"/>
                  <a:pt x="45907" y="1708353"/>
                  <a:pt x="0" y="1526572"/>
                </a:cubicBezTo>
                <a:cubicBezTo>
                  <a:pt x="-45907" y="1344791"/>
                  <a:pt x="21047" y="1296002"/>
                  <a:pt x="0" y="1073371"/>
                </a:cubicBezTo>
                <a:cubicBezTo>
                  <a:pt x="-21047" y="850740"/>
                  <a:pt x="26841" y="780251"/>
                  <a:pt x="0" y="620170"/>
                </a:cubicBezTo>
                <a:cubicBezTo>
                  <a:pt x="-26841" y="460089"/>
                  <a:pt x="36208" y="293823"/>
                  <a:pt x="0" y="0"/>
                </a:cubicBezTo>
                <a:close/>
              </a:path>
              <a:path w="10865921" h="4770537" stroke="0" extrusionOk="0">
                <a:moveTo>
                  <a:pt x="0" y="0"/>
                </a:moveTo>
                <a:cubicBezTo>
                  <a:pt x="165938" y="-42104"/>
                  <a:pt x="268484" y="52640"/>
                  <a:pt x="463231" y="0"/>
                </a:cubicBezTo>
                <a:cubicBezTo>
                  <a:pt x="657978" y="-52640"/>
                  <a:pt x="651919" y="22599"/>
                  <a:pt x="709144" y="0"/>
                </a:cubicBezTo>
                <a:cubicBezTo>
                  <a:pt x="766369" y="-22599"/>
                  <a:pt x="1141828" y="67418"/>
                  <a:pt x="1498353" y="0"/>
                </a:cubicBezTo>
                <a:cubicBezTo>
                  <a:pt x="1854878" y="-67418"/>
                  <a:pt x="1846672" y="16948"/>
                  <a:pt x="1961585" y="0"/>
                </a:cubicBezTo>
                <a:cubicBezTo>
                  <a:pt x="2076498" y="-16948"/>
                  <a:pt x="2277986" y="16854"/>
                  <a:pt x="2424816" y="0"/>
                </a:cubicBezTo>
                <a:cubicBezTo>
                  <a:pt x="2571646" y="-16854"/>
                  <a:pt x="2992691" y="31758"/>
                  <a:pt x="3214025" y="0"/>
                </a:cubicBezTo>
                <a:cubicBezTo>
                  <a:pt x="3435359" y="-31758"/>
                  <a:pt x="3427028" y="33047"/>
                  <a:pt x="3568597" y="0"/>
                </a:cubicBezTo>
                <a:cubicBezTo>
                  <a:pt x="3710166" y="-33047"/>
                  <a:pt x="4040518" y="59135"/>
                  <a:pt x="4357806" y="0"/>
                </a:cubicBezTo>
                <a:cubicBezTo>
                  <a:pt x="4675094" y="-59135"/>
                  <a:pt x="4838838" y="46953"/>
                  <a:pt x="5147015" y="0"/>
                </a:cubicBezTo>
                <a:cubicBezTo>
                  <a:pt x="5455192" y="-46953"/>
                  <a:pt x="5488398" y="16086"/>
                  <a:pt x="5718906" y="0"/>
                </a:cubicBezTo>
                <a:cubicBezTo>
                  <a:pt x="5949414" y="-16086"/>
                  <a:pt x="6305460" y="65813"/>
                  <a:pt x="6508115" y="0"/>
                </a:cubicBezTo>
                <a:cubicBezTo>
                  <a:pt x="6710770" y="-65813"/>
                  <a:pt x="6866402" y="21473"/>
                  <a:pt x="6971346" y="0"/>
                </a:cubicBezTo>
                <a:cubicBezTo>
                  <a:pt x="7076290" y="-21473"/>
                  <a:pt x="7247587" y="43534"/>
                  <a:pt x="7434578" y="0"/>
                </a:cubicBezTo>
                <a:cubicBezTo>
                  <a:pt x="7621569" y="-43534"/>
                  <a:pt x="7960123" y="62939"/>
                  <a:pt x="8115127" y="0"/>
                </a:cubicBezTo>
                <a:cubicBezTo>
                  <a:pt x="8270131" y="-62939"/>
                  <a:pt x="8436384" y="11749"/>
                  <a:pt x="8578359" y="0"/>
                </a:cubicBezTo>
                <a:cubicBezTo>
                  <a:pt x="8720334" y="-11749"/>
                  <a:pt x="9184192" y="72608"/>
                  <a:pt x="9367568" y="0"/>
                </a:cubicBezTo>
                <a:cubicBezTo>
                  <a:pt x="9550944" y="-72608"/>
                  <a:pt x="9877842" y="42725"/>
                  <a:pt x="10156777" y="0"/>
                </a:cubicBezTo>
                <a:cubicBezTo>
                  <a:pt x="10435712" y="-42725"/>
                  <a:pt x="10591684" y="20625"/>
                  <a:pt x="10865921" y="0"/>
                </a:cubicBezTo>
                <a:cubicBezTo>
                  <a:pt x="10901121" y="168048"/>
                  <a:pt x="10829796" y="300224"/>
                  <a:pt x="10865921" y="548612"/>
                </a:cubicBezTo>
                <a:cubicBezTo>
                  <a:pt x="10902046" y="797000"/>
                  <a:pt x="10818322" y="882952"/>
                  <a:pt x="10865921" y="1001813"/>
                </a:cubicBezTo>
                <a:cubicBezTo>
                  <a:pt x="10913520" y="1120674"/>
                  <a:pt x="10830929" y="1264068"/>
                  <a:pt x="10865921" y="1502719"/>
                </a:cubicBezTo>
                <a:cubicBezTo>
                  <a:pt x="10900913" y="1741370"/>
                  <a:pt x="10815135" y="2012136"/>
                  <a:pt x="10865921" y="2146742"/>
                </a:cubicBezTo>
                <a:cubicBezTo>
                  <a:pt x="10916707" y="2281348"/>
                  <a:pt x="10842006" y="2576047"/>
                  <a:pt x="10865921" y="2695353"/>
                </a:cubicBezTo>
                <a:cubicBezTo>
                  <a:pt x="10889836" y="2814659"/>
                  <a:pt x="10810214" y="2956964"/>
                  <a:pt x="10865921" y="3196260"/>
                </a:cubicBezTo>
                <a:cubicBezTo>
                  <a:pt x="10921628" y="3435556"/>
                  <a:pt x="10839795" y="3558248"/>
                  <a:pt x="10865921" y="3840282"/>
                </a:cubicBezTo>
                <a:cubicBezTo>
                  <a:pt x="10892047" y="4122316"/>
                  <a:pt x="10823085" y="4561329"/>
                  <a:pt x="10865921" y="4770537"/>
                </a:cubicBezTo>
                <a:cubicBezTo>
                  <a:pt x="10618417" y="4826532"/>
                  <a:pt x="10559401" y="4704257"/>
                  <a:pt x="10294030" y="4770537"/>
                </a:cubicBezTo>
                <a:cubicBezTo>
                  <a:pt x="10028659" y="4836817"/>
                  <a:pt x="10113151" y="4755120"/>
                  <a:pt x="9939458" y="4770537"/>
                </a:cubicBezTo>
                <a:cubicBezTo>
                  <a:pt x="9765765" y="4785954"/>
                  <a:pt x="9405925" y="4742572"/>
                  <a:pt x="9258908" y="4770537"/>
                </a:cubicBezTo>
                <a:cubicBezTo>
                  <a:pt x="9111891" y="4798502"/>
                  <a:pt x="9040971" y="4758984"/>
                  <a:pt x="8904336" y="4770537"/>
                </a:cubicBezTo>
                <a:cubicBezTo>
                  <a:pt x="8767701" y="4782090"/>
                  <a:pt x="8503998" y="4746425"/>
                  <a:pt x="8223787" y="4770537"/>
                </a:cubicBezTo>
                <a:cubicBezTo>
                  <a:pt x="7943576" y="4794649"/>
                  <a:pt x="8049660" y="4767637"/>
                  <a:pt x="7977874" y="4770537"/>
                </a:cubicBezTo>
                <a:cubicBezTo>
                  <a:pt x="7906088" y="4773437"/>
                  <a:pt x="7633073" y="4737968"/>
                  <a:pt x="7297324" y="4770537"/>
                </a:cubicBezTo>
                <a:cubicBezTo>
                  <a:pt x="6961575" y="4803106"/>
                  <a:pt x="7021541" y="4737597"/>
                  <a:pt x="6942752" y="4770537"/>
                </a:cubicBezTo>
                <a:cubicBezTo>
                  <a:pt x="6863963" y="4803477"/>
                  <a:pt x="6799644" y="4770240"/>
                  <a:pt x="6696839" y="4770537"/>
                </a:cubicBezTo>
                <a:cubicBezTo>
                  <a:pt x="6594034" y="4770834"/>
                  <a:pt x="6448987" y="4764670"/>
                  <a:pt x="6342267" y="4770537"/>
                </a:cubicBezTo>
                <a:cubicBezTo>
                  <a:pt x="6235547" y="4776404"/>
                  <a:pt x="5972123" y="4764826"/>
                  <a:pt x="5661717" y="4770537"/>
                </a:cubicBezTo>
                <a:cubicBezTo>
                  <a:pt x="5351311" y="4776248"/>
                  <a:pt x="5381167" y="4731158"/>
                  <a:pt x="5307145" y="4770537"/>
                </a:cubicBezTo>
                <a:cubicBezTo>
                  <a:pt x="5233123" y="4809916"/>
                  <a:pt x="5117538" y="4743110"/>
                  <a:pt x="5061232" y="4770537"/>
                </a:cubicBezTo>
                <a:cubicBezTo>
                  <a:pt x="5004926" y="4797964"/>
                  <a:pt x="4781994" y="4733715"/>
                  <a:pt x="4706659" y="4770537"/>
                </a:cubicBezTo>
                <a:cubicBezTo>
                  <a:pt x="4631324" y="4807359"/>
                  <a:pt x="4376002" y="4723544"/>
                  <a:pt x="4243428" y="4770537"/>
                </a:cubicBezTo>
                <a:cubicBezTo>
                  <a:pt x="4110854" y="4817530"/>
                  <a:pt x="3942039" y="4759699"/>
                  <a:pt x="3671538" y="4770537"/>
                </a:cubicBezTo>
                <a:cubicBezTo>
                  <a:pt x="3401037" y="4781375"/>
                  <a:pt x="3467173" y="4748919"/>
                  <a:pt x="3316965" y="4770537"/>
                </a:cubicBezTo>
                <a:cubicBezTo>
                  <a:pt x="3166757" y="4792155"/>
                  <a:pt x="2831108" y="4684123"/>
                  <a:pt x="2527756" y="4770537"/>
                </a:cubicBezTo>
                <a:cubicBezTo>
                  <a:pt x="2224404" y="4856951"/>
                  <a:pt x="2178030" y="4727785"/>
                  <a:pt x="1955866" y="4770537"/>
                </a:cubicBezTo>
                <a:cubicBezTo>
                  <a:pt x="1733702" y="4813289"/>
                  <a:pt x="1426839" y="4718481"/>
                  <a:pt x="1166657" y="4770537"/>
                </a:cubicBezTo>
                <a:cubicBezTo>
                  <a:pt x="906475" y="4822593"/>
                  <a:pt x="672957" y="4719660"/>
                  <a:pt x="486107" y="4770537"/>
                </a:cubicBezTo>
                <a:cubicBezTo>
                  <a:pt x="299257" y="4821414"/>
                  <a:pt x="173202" y="4764647"/>
                  <a:pt x="0" y="4770537"/>
                </a:cubicBezTo>
                <a:cubicBezTo>
                  <a:pt x="-38956" y="4554406"/>
                  <a:pt x="14052" y="4327488"/>
                  <a:pt x="0" y="4126515"/>
                </a:cubicBezTo>
                <a:cubicBezTo>
                  <a:pt x="-14052" y="3925542"/>
                  <a:pt x="59491" y="3771153"/>
                  <a:pt x="0" y="3482492"/>
                </a:cubicBezTo>
                <a:cubicBezTo>
                  <a:pt x="-59491" y="3193831"/>
                  <a:pt x="45139" y="3153178"/>
                  <a:pt x="0" y="2886175"/>
                </a:cubicBezTo>
                <a:cubicBezTo>
                  <a:pt x="-45139" y="2619172"/>
                  <a:pt x="70640" y="2364097"/>
                  <a:pt x="0" y="2194447"/>
                </a:cubicBezTo>
                <a:cubicBezTo>
                  <a:pt x="-70640" y="2024797"/>
                  <a:pt x="17520" y="1831894"/>
                  <a:pt x="0" y="1502719"/>
                </a:cubicBezTo>
                <a:cubicBezTo>
                  <a:pt x="-17520" y="1173544"/>
                  <a:pt x="35673" y="995489"/>
                  <a:pt x="0" y="858697"/>
                </a:cubicBezTo>
                <a:cubicBezTo>
                  <a:pt x="-35673" y="721905"/>
                  <a:pt x="18079" y="35965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Place: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Charlotte, NC</a:t>
            </a:r>
            <a:endParaRPr lang="en-US" sz="4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Project: “Ronald’s Cozy Corner” (249 pts)</a:t>
            </a:r>
          </a:p>
          <a:p>
            <a:pPr algn="ctr"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Place:</a:t>
            </a:r>
            <a:endParaRPr lang="en-US" sz="3600" dirty="0">
              <a:solidFill>
                <a:srgbClr val="FF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Lake County, FL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6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Project: “Give Kids the World” (254 pts)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36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2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4797A-814C-4F36-A8B4-B2D931FEF00E}"/>
              </a:ext>
            </a:extLst>
          </p:cNvPr>
          <p:cNvSpPr txBox="1"/>
          <p:nvPr/>
        </p:nvSpPr>
        <p:spPr>
          <a:xfrm>
            <a:off x="451263" y="446452"/>
            <a:ext cx="9112103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Letha H. Brown Literacy Award</a:t>
            </a:r>
          </a:p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3600" dirty="0">
              <a:latin typeface="Franklin Gothic Demi" panose="020B07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B444E-0EA9-4E79-8143-C94592AD66EE}"/>
              </a:ext>
            </a:extLst>
          </p:cNvPr>
          <p:cNvSpPr txBox="1"/>
          <p:nvPr/>
        </p:nvSpPr>
        <p:spPr>
          <a:xfrm>
            <a:off x="451263" y="1508741"/>
            <a:ext cx="10984676" cy="3801041"/>
          </a:xfrm>
          <a:custGeom>
            <a:avLst/>
            <a:gdLst>
              <a:gd name="csX0" fmla="*/ 0 w 10984676"/>
              <a:gd name="csY0" fmla="*/ 0 h 3801041"/>
              <a:gd name="csX1" fmla="*/ 687988 w 10984676"/>
              <a:gd name="csY1" fmla="*/ 0 h 3801041"/>
              <a:gd name="csX2" fmla="*/ 1266128 w 10984676"/>
              <a:gd name="csY2" fmla="*/ 0 h 3801041"/>
              <a:gd name="csX3" fmla="*/ 1954116 w 10984676"/>
              <a:gd name="csY3" fmla="*/ 0 h 3801041"/>
              <a:gd name="csX4" fmla="*/ 2532257 w 10984676"/>
              <a:gd name="csY4" fmla="*/ 0 h 3801041"/>
              <a:gd name="csX5" fmla="*/ 3110398 w 10984676"/>
              <a:gd name="csY5" fmla="*/ 0 h 3801041"/>
              <a:gd name="csX6" fmla="*/ 3688539 w 10984676"/>
              <a:gd name="csY6" fmla="*/ 0 h 3801041"/>
              <a:gd name="csX7" fmla="*/ 3937139 w 10984676"/>
              <a:gd name="csY7" fmla="*/ 0 h 3801041"/>
              <a:gd name="csX8" fmla="*/ 4625127 w 10984676"/>
              <a:gd name="csY8" fmla="*/ 0 h 3801041"/>
              <a:gd name="csX9" fmla="*/ 4873727 w 10984676"/>
              <a:gd name="csY9" fmla="*/ 0 h 3801041"/>
              <a:gd name="csX10" fmla="*/ 5451868 w 10984676"/>
              <a:gd name="csY10" fmla="*/ 0 h 3801041"/>
              <a:gd name="csX11" fmla="*/ 6249703 w 10984676"/>
              <a:gd name="csY11" fmla="*/ 0 h 3801041"/>
              <a:gd name="csX12" fmla="*/ 7047537 w 10984676"/>
              <a:gd name="csY12" fmla="*/ 0 h 3801041"/>
              <a:gd name="csX13" fmla="*/ 7735524 w 10984676"/>
              <a:gd name="csY13" fmla="*/ 0 h 3801041"/>
              <a:gd name="csX14" fmla="*/ 8203819 w 10984676"/>
              <a:gd name="csY14" fmla="*/ 0 h 3801041"/>
              <a:gd name="csX15" fmla="*/ 8452419 w 10984676"/>
              <a:gd name="csY15" fmla="*/ 0 h 3801041"/>
              <a:gd name="csX16" fmla="*/ 8920713 w 10984676"/>
              <a:gd name="csY16" fmla="*/ 0 h 3801041"/>
              <a:gd name="csX17" fmla="*/ 9608701 w 10984676"/>
              <a:gd name="csY17" fmla="*/ 0 h 3801041"/>
              <a:gd name="csX18" fmla="*/ 10406535 w 10984676"/>
              <a:gd name="csY18" fmla="*/ 0 h 3801041"/>
              <a:gd name="csX19" fmla="*/ 10984676 w 10984676"/>
              <a:gd name="csY19" fmla="*/ 0 h 3801041"/>
              <a:gd name="csX20" fmla="*/ 10984676 w 10984676"/>
              <a:gd name="csY20" fmla="*/ 428975 h 3801041"/>
              <a:gd name="csX21" fmla="*/ 10984676 w 10984676"/>
              <a:gd name="csY21" fmla="*/ 1048001 h 3801041"/>
              <a:gd name="csX22" fmla="*/ 10984676 w 10984676"/>
              <a:gd name="csY22" fmla="*/ 1514986 h 3801041"/>
              <a:gd name="csX23" fmla="*/ 10984676 w 10984676"/>
              <a:gd name="csY23" fmla="*/ 2096003 h 3801041"/>
              <a:gd name="csX24" fmla="*/ 10984676 w 10984676"/>
              <a:gd name="csY24" fmla="*/ 2715029 h 3801041"/>
              <a:gd name="csX25" fmla="*/ 10984676 w 10984676"/>
              <a:gd name="csY25" fmla="*/ 3144004 h 3801041"/>
              <a:gd name="csX26" fmla="*/ 10984676 w 10984676"/>
              <a:gd name="csY26" fmla="*/ 3801041 h 3801041"/>
              <a:gd name="csX27" fmla="*/ 10186842 w 10984676"/>
              <a:gd name="csY27" fmla="*/ 3801041 h 3801041"/>
              <a:gd name="csX28" fmla="*/ 9389007 w 10984676"/>
              <a:gd name="csY28" fmla="*/ 3801041 h 3801041"/>
              <a:gd name="csX29" fmla="*/ 8920713 w 10984676"/>
              <a:gd name="csY29" fmla="*/ 3801041 h 3801041"/>
              <a:gd name="csX30" fmla="*/ 8342572 w 10984676"/>
              <a:gd name="csY30" fmla="*/ 3801041 h 3801041"/>
              <a:gd name="csX31" fmla="*/ 7984125 w 10984676"/>
              <a:gd name="csY31" fmla="*/ 3801041 h 3801041"/>
              <a:gd name="csX32" fmla="*/ 7296137 w 10984676"/>
              <a:gd name="csY32" fmla="*/ 3801041 h 3801041"/>
              <a:gd name="csX33" fmla="*/ 6498303 w 10984676"/>
              <a:gd name="csY33" fmla="*/ 3801041 h 3801041"/>
              <a:gd name="csX34" fmla="*/ 6030009 w 10984676"/>
              <a:gd name="csY34" fmla="*/ 3801041 h 3801041"/>
              <a:gd name="csX35" fmla="*/ 5232175 w 10984676"/>
              <a:gd name="csY35" fmla="*/ 3801041 h 3801041"/>
              <a:gd name="csX36" fmla="*/ 4654034 w 10984676"/>
              <a:gd name="csY36" fmla="*/ 3801041 h 3801041"/>
              <a:gd name="csX37" fmla="*/ 3856199 w 10984676"/>
              <a:gd name="csY37" fmla="*/ 3801041 h 3801041"/>
              <a:gd name="csX38" fmla="*/ 3058365 w 10984676"/>
              <a:gd name="csY38" fmla="*/ 3801041 h 3801041"/>
              <a:gd name="csX39" fmla="*/ 2699918 w 10984676"/>
              <a:gd name="csY39" fmla="*/ 3801041 h 3801041"/>
              <a:gd name="csX40" fmla="*/ 2231624 w 10984676"/>
              <a:gd name="csY40" fmla="*/ 3801041 h 3801041"/>
              <a:gd name="csX41" fmla="*/ 1653483 w 10984676"/>
              <a:gd name="csY41" fmla="*/ 3801041 h 3801041"/>
              <a:gd name="csX42" fmla="*/ 1075342 w 10984676"/>
              <a:gd name="csY42" fmla="*/ 3801041 h 3801041"/>
              <a:gd name="csX43" fmla="*/ 0 w 10984676"/>
              <a:gd name="csY43" fmla="*/ 3801041 h 3801041"/>
              <a:gd name="csX44" fmla="*/ 0 w 10984676"/>
              <a:gd name="csY44" fmla="*/ 3334056 h 3801041"/>
              <a:gd name="csX45" fmla="*/ 0 w 10984676"/>
              <a:gd name="csY45" fmla="*/ 2715029 h 3801041"/>
              <a:gd name="csX46" fmla="*/ 0 w 10984676"/>
              <a:gd name="csY46" fmla="*/ 2210034 h 3801041"/>
              <a:gd name="csX47" fmla="*/ 0 w 10984676"/>
              <a:gd name="csY47" fmla="*/ 1591007 h 3801041"/>
              <a:gd name="csX48" fmla="*/ 0 w 10984676"/>
              <a:gd name="csY48" fmla="*/ 1086012 h 3801041"/>
              <a:gd name="csX49" fmla="*/ 0 w 10984676"/>
              <a:gd name="csY49" fmla="*/ 504995 h 3801041"/>
              <a:gd name="csX50" fmla="*/ 0 w 10984676"/>
              <a:gd name="csY50" fmla="*/ 0 h 380104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0984676" h="3801041" fill="none" extrusionOk="0">
                <a:moveTo>
                  <a:pt x="0" y="0"/>
                </a:moveTo>
                <a:cubicBezTo>
                  <a:pt x="343741" y="-68137"/>
                  <a:pt x="416863" y="64549"/>
                  <a:pt x="687988" y="0"/>
                </a:cubicBezTo>
                <a:cubicBezTo>
                  <a:pt x="959113" y="-64549"/>
                  <a:pt x="1093270" y="18311"/>
                  <a:pt x="1266128" y="0"/>
                </a:cubicBezTo>
                <a:cubicBezTo>
                  <a:pt x="1438986" y="-18311"/>
                  <a:pt x="1660936" y="60798"/>
                  <a:pt x="1954116" y="0"/>
                </a:cubicBezTo>
                <a:cubicBezTo>
                  <a:pt x="2247296" y="-60798"/>
                  <a:pt x="2318661" y="21674"/>
                  <a:pt x="2532257" y="0"/>
                </a:cubicBezTo>
                <a:cubicBezTo>
                  <a:pt x="2745853" y="-21674"/>
                  <a:pt x="2858286" y="39173"/>
                  <a:pt x="3110398" y="0"/>
                </a:cubicBezTo>
                <a:cubicBezTo>
                  <a:pt x="3362510" y="-39173"/>
                  <a:pt x="3461426" y="21631"/>
                  <a:pt x="3688539" y="0"/>
                </a:cubicBezTo>
                <a:cubicBezTo>
                  <a:pt x="3915652" y="-21631"/>
                  <a:pt x="3826346" y="29129"/>
                  <a:pt x="3937139" y="0"/>
                </a:cubicBezTo>
                <a:cubicBezTo>
                  <a:pt x="4047932" y="-29129"/>
                  <a:pt x="4351470" y="57384"/>
                  <a:pt x="4625127" y="0"/>
                </a:cubicBezTo>
                <a:cubicBezTo>
                  <a:pt x="4898784" y="-57384"/>
                  <a:pt x="4798896" y="21643"/>
                  <a:pt x="4873727" y="0"/>
                </a:cubicBezTo>
                <a:cubicBezTo>
                  <a:pt x="4948558" y="-21643"/>
                  <a:pt x="5254296" y="64388"/>
                  <a:pt x="5451868" y="0"/>
                </a:cubicBezTo>
                <a:cubicBezTo>
                  <a:pt x="5649440" y="-64388"/>
                  <a:pt x="5951152" y="87096"/>
                  <a:pt x="6249703" y="0"/>
                </a:cubicBezTo>
                <a:cubicBezTo>
                  <a:pt x="6548255" y="-87096"/>
                  <a:pt x="6851708" y="64516"/>
                  <a:pt x="7047537" y="0"/>
                </a:cubicBezTo>
                <a:cubicBezTo>
                  <a:pt x="7243366" y="-64516"/>
                  <a:pt x="7441568" y="76712"/>
                  <a:pt x="7735524" y="0"/>
                </a:cubicBezTo>
                <a:cubicBezTo>
                  <a:pt x="8029480" y="-76712"/>
                  <a:pt x="8093428" y="2486"/>
                  <a:pt x="8203819" y="0"/>
                </a:cubicBezTo>
                <a:cubicBezTo>
                  <a:pt x="8314210" y="-2486"/>
                  <a:pt x="8368864" y="24481"/>
                  <a:pt x="8452419" y="0"/>
                </a:cubicBezTo>
                <a:cubicBezTo>
                  <a:pt x="8535974" y="-24481"/>
                  <a:pt x="8701520" y="21516"/>
                  <a:pt x="8920713" y="0"/>
                </a:cubicBezTo>
                <a:cubicBezTo>
                  <a:pt x="9139906" y="-21516"/>
                  <a:pt x="9383643" y="66491"/>
                  <a:pt x="9608701" y="0"/>
                </a:cubicBezTo>
                <a:cubicBezTo>
                  <a:pt x="9833759" y="-66491"/>
                  <a:pt x="10020031" y="19937"/>
                  <a:pt x="10406535" y="0"/>
                </a:cubicBezTo>
                <a:cubicBezTo>
                  <a:pt x="10793039" y="-19937"/>
                  <a:pt x="10819495" y="5336"/>
                  <a:pt x="10984676" y="0"/>
                </a:cubicBezTo>
                <a:cubicBezTo>
                  <a:pt x="11025880" y="149224"/>
                  <a:pt x="10983231" y="331529"/>
                  <a:pt x="10984676" y="428975"/>
                </a:cubicBezTo>
                <a:cubicBezTo>
                  <a:pt x="10986121" y="526421"/>
                  <a:pt x="10950677" y="776228"/>
                  <a:pt x="10984676" y="1048001"/>
                </a:cubicBezTo>
                <a:cubicBezTo>
                  <a:pt x="11018675" y="1319774"/>
                  <a:pt x="10971345" y="1286700"/>
                  <a:pt x="10984676" y="1514986"/>
                </a:cubicBezTo>
                <a:cubicBezTo>
                  <a:pt x="10998007" y="1743272"/>
                  <a:pt x="10971984" y="1841778"/>
                  <a:pt x="10984676" y="2096003"/>
                </a:cubicBezTo>
                <a:cubicBezTo>
                  <a:pt x="10997368" y="2350228"/>
                  <a:pt x="10981914" y="2485820"/>
                  <a:pt x="10984676" y="2715029"/>
                </a:cubicBezTo>
                <a:cubicBezTo>
                  <a:pt x="10987438" y="2944238"/>
                  <a:pt x="10972803" y="2941434"/>
                  <a:pt x="10984676" y="3144004"/>
                </a:cubicBezTo>
                <a:cubicBezTo>
                  <a:pt x="10996549" y="3346574"/>
                  <a:pt x="10944238" y="3475430"/>
                  <a:pt x="10984676" y="3801041"/>
                </a:cubicBezTo>
                <a:cubicBezTo>
                  <a:pt x="10683048" y="3864430"/>
                  <a:pt x="10482943" y="3721614"/>
                  <a:pt x="10186842" y="3801041"/>
                </a:cubicBezTo>
                <a:cubicBezTo>
                  <a:pt x="9890741" y="3880468"/>
                  <a:pt x="9685874" y="3760531"/>
                  <a:pt x="9389007" y="3801041"/>
                </a:cubicBezTo>
                <a:cubicBezTo>
                  <a:pt x="9092140" y="3841551"/>
                  <a:pt x="9059007" y="3751357"/>
                  <a:pt x="8920713" y="3801041"/>
                </a:cubicBezTo>
                <a:cubicBezTo>
                  <a:pt x="8782419" y="3850725"/>
                  <a:pt x="8627609" y="3757413"/>
                  <a:pt x="8342572" y="3801041"/>
                </a:cubicBezTo>
                <a:cubicBezTo>
                  <a:pt x="8057535" y="3844669"/>
                  <a:pt x="8159565" y="3776458"/>
                  <a:pt x="7984125" y="3801041"/>
                </a:cubicBezTo>
                <a:cubicBezTo>
                  <a:pt x="7808685" y="3825624"/>
                  <a:pt x="7558230" y="3798917"/>
                  <a:pt x="7296137" y="3801041"/>
                </a:cubicBezTo>
                <a:cubicBezTo>
                  <a:pt x="7034044" y="3803165"/>
                  <a:pt x="6717302" y="3758588"/>
                  <a:pt x="6498303" y="3801041"/>
                </a:cubicBezTo>
                <a:cubicBezTo>
                  <a:pt x="6279304" y="3843494"/>
                  <a:pt x="6172602" y="3763923"/>
                  <a:pt x="6030009" y="3801041"/>
                </a:cubicBezTo>
                <a:cubicBezTo>
                  <a:pt x="5887416" y="3838159"/>
                  <a:pt x="5431748" y="3771324"/>
                  <a:pt x="5232175" y="3801041"/>
                </a:cubicBezTo>
                <a:cubicBezTo>
                  <a:pt x="5032602" y="3830758"/>
                  <a:pt x="4927015" y="3787237"/>
                  <a:pt x="4654034" y="3801041"/>
                </a:cubicBezTo>
                <a:cubicBezTo>
                  <a:pt x="4381053" y="3814845"/>
                  <a:pt x="4101900" y="3762063"/>
                  <a:pt x="3856199" y="3801041"/>
                </a:cubicBezTo>
                <a:cubicBezTo>
                  <a:pt x="3610499" y="3840019"/>
                  <a:pt x="3331116" y="3738930"/>
                  <a:pt x="3058365" y="3801041"/>
                </a:cubicBezTo>
                <a:cubicBezTo>
                  <a:pt x="2785614" y="3863152"/>
                  <a:pt x="2819990" y="3762014"/>
                  <a:pt x="2699918" y="3801041"/>
                </a:cubicBezTo>
                <a:cubicBezTo>
                  <a:pt x="2579846" y="3840068"/>
                  <a:pt x="2416460" y="3798255"/>
                  <a:pt x="2231624" y="3801041"/>
                </a:cubicBezTo>
                <a:cubicBezTo>
                  <a:pt x="2046788" y="3803827"/>
                  <a:pt x="1805134" y="3763574"/>
                  <a:pt x="1653483" y="3801041"/>
                </a:cubicBezTo>
                <a:cubicBezTo>
                  <a:pt x="1501832" y="3838508"/>
                  <a:pt x="1263580" y="3770257"/>
                  <a:pt x="1075342" y="3801041"/>
                </a:cubicBezTo>
                <a:cubicBezTo>
                  <a:pt x="887104" y="3831825"/>
                  <a:pt x="351934" y="3732197"/>
                  <a:pt x="0" y="3801041"/>
                </a:cubicBezTo>
                <a:cubicBezTo>
                  <a:pt x="-43495" y="3638774"/>
                  <a:pt x="17065" y="3535566"/>
                  <a:pt x="0" y="3334056"/>
                </a:cubicBezTo>
                <a:cubicBezTo>
                  <a:pt x="-17065" y="3132546"/>
                  <a:pt x="25676" y="2876913"/>
                  <a:pt x="0" y="2715029"/>
                </a:cubicBezTo>
                <a:cubicBezTo>
                  <a:pt x="-25676" y="2553145"/>
                  <a:pt x="44956" y="2344134"/>
                  <a:pt x="0" y="2210034"/>
                </a:cubicBezTo>
                <a:cubicBezTo>
                  <a:pt x="-44956" y="2075935"/>
                  <a:pt x="46931" y="1765172"/>
                  <a:pt x="0" y="1591007"/>
                </a:cubicBezTo>
                <a:cubicBezTo>
                  <a:pt x="-46931" y="1416842"/>
                  <a:pt x="41138" y="1210475"/>
                  <a:pt x="0" y="1086012"/>
                </a:cubicBezTo>
                <a:cubicBezTo>
                  <a:pt x="-41138" y="961549"/>
                  <a:pt x="34304" y="737816"/>
                  <a:pt x="0" y="504995"/>
                </a:cubicBezTo>
                <a:cubicBezTo>
                  <a:pt x="-34304" y="272174"/>
                  <a:pt x="5964" y="105410"/>
                  <a:pt x="0" y="0"/>
                </a:cubicBezTo>
                <a:close/>
              </a:path>
              <a:path w="10984676" h="3801041" stroke="0" extrusionOk="0">
                <a:moveTo>
                  <a:pt x="0" y="0"/>
                </a:moveTo>
                <a:cubicBezTo>
                  <a:pt x="157719" y="-21997"/>
                  <a:pt x="285064" y="14104"/>
                  <a:pt x="468294" y="0"/>
                </a:cubicBezTo>
                <a:cubicBezTo>
                  <a:pt x="651524" y="-14104"/>
                  <a:pt x="650485" y="28743"/>
                  <a:pt x="716895" y="0"/>
                </a:cubicBezTo>
                <a:cubicBezTo>
                  <a:pt x="783305" y="-28743"/>
                  <a:pt x="1180288" y="17184"/>
                  <a:pt x="1514729" y="0"/>
                </a:cubicBezTo>
                <a:cubicBezTo>
                  <a:pt x="1849170" y="-17184"/>
                  <a:pt x="1772742" y="12710"/>
                  <a:pt x="1983023" y="0"/>
                </a:cubicBezTo>
                <a:cubicBezTo>
                  <a:pt x="2193304" y="-12710"/>
                  <a:pt x="2238206" y="47588"/>
                  <a:pt x="2451317" y="0"/>
                </a:cubicBezTo>
                <a:cubicBezTo>
                  <a:pt x="2664428" y="-47588"/>
                  <a:pt x="2980375" y="11355"/>
                  <a:pt x="3249152" y="0"/>
                </a:cubicBezTo>
                <a:cubicBezTo>
                  <a:pt x="3517930" y="-11355"/>
                  <a:pt x="3517029" y="23626"/>
                  <a:pt x="3607599" y="0"/>
                </a:cubicBezTo>
                <a:cubicBezTo>
                  <a:pt x="3698169" y="-23626"/>
                  <a:pt x="4224526" y="35340"/>
                  <a:pt x="4405433" y="0"/>
                </a:cubicBezTo>
                <a:cubicBezTo>
                  <a:pt x="4586340" y="-35340"/>
                  <a:pt x="4874052" y="48233"/>
                  <a:pt x="5203268" y="0"/>
                </a:cubicBezTo>
                <a:cubicBezTo>
                  <a:pt x="5532485" y="-48233"/>
                  <a:pt x="5562402" y="27111"/>
                  <a:pt x="5781408" y="0"/>
                </a:cubicBezTo>
                <a:cubicBezTo>
                  <a:pt x="6000414" y="-27111"/>
                  <a:pt x="6306534" y="55657"/>
                  <a:pt x="6579243" y="0"/>
                </a:cubicBezTo>
                <a:cubicBezTo>
                  <a:pt x="6851953" y="-55657"/>
                  <a:pt x="6904972" y="42296"/>
                  <a:pt x="7047537" y="0"/>
                </a:cubicBezTo>
                <a:cubicBezTo>
                  <a:pt x="7190102" y="-42296"/>
                  <a:pt x="7321873" y="54035"/>
                  <a:pt x="7515831" y="0"/>
                </a:cubicBezTo>
                <a:cubicBezTo>
                  <a:pt x="7709789" y="-54035"/>
                  <a:pt x="8046492" y="76456"/>
                  <a:pt x="8203819" y="0"/>
                </a:cubicBezTo>
                <a:cubicBezTo>
                  <a:pt x="8361146" y="-76456"/>
                  <a:pt x="8513752" y="43179"/>
                  <a:pt x="8672113" y="0"/>
                </a:cubicBezTo>
                <a:cubicBezTo>
                  <a:pt x="8830474" y="-43179"/>
                  <a:pt x="9261017" y="67460"/>
                  <a:pt x="9469947" y="0"/>
                </a:cubicBezTo>
                <a:cubicBezTo>
                  <a:pt x="9678877" y="-67460"/>
                  <a:pt x="9897497" y="50544"/>
                  <a:pt x="10267781" y="0"/>
                </a:cubicBezTo>
                <a:cubicBezTo>
                  <a:pt x="10638065" y="-50544"/>
                  <a:pt x="10709367" y="51874"/>
                  <a:pt x="10984676" y="0"/>
                </a:cubicBezTo>
                <a:cubicBezTo>
                  <a:pt x="11026178" y="222466"/>
                  <a:pt x="10953211" y="262671"/>
                  <a:pt x="10984676" y="504995"/>
                </a:cubicBezTo>
                <a:cubicBezTo>
                  <a:pt x="11016141" y="747320"/>
                  <a:pt x="10947991" y="729310"/>
                  <a:pt x="10984676" y="933970"/>
                </a:cubicBezTo>
                <a:cubicBezTo>
                  <a:pt x="11021361" y="1138631"/>
                  <a:pt x="10939668" y="1297109"/>
                  <a:pt x="10984676" y="1400955"/>
                </a:cubicBezTo>
                <a:cubicBezTo>
                  <a:pt x="11029684" y="1504802"/>
                  <a:pt x="10969215" y="1745254"/>
                  <a:pt x="10984676" y="1981971"/>
                </a:cubicBezTo>
                <a:cubicBezTo>
                  <a:pt x="11000137" y="2218688"/>
                  <a:pt x="10931878" y="2309283"/>
                  <a:pt x="10984676" y="2486967"/>
                </a:cubicBezTo>
                <a:cubicBezTo>
                  <a:pt x="11037474" y="2664651"/>
                  <a:pt x="10966896" y="2760955"/>
                  <a:pt x="10984676" y="2953952"/>
                </a:cubicBezTo>
                <a:cubicBezTo>
                  <a:pt x="11002456" y="3146950"/>
                  <a:pt x="10896708" y="3471309"/>
                  <a:pt x="10984676" y="3801041"/>
                </a:cubicBezTo>
                <a:cubicBezTo>
                  <a:pt x="10748790" y="3802379"/>
                  <a:pt x="10601626" y="3746380"/>
                  <a:pt x="10406535" y="3801041"/>
                </a:cubicBezTo>
                <a:cubicBezTo>
                  <a:pt x="10211444" y="3855702"/>
                  <a:pt x="10105883" y="3769135"/>
                  <a:pt x="9828394" y="3801041"/>
                </a:cubicBezTo>
                <a:cubicBezTo>
                  <a:pt x="9550905" y="3832947"/>
                  <a:pt x="9617985" y="3780150"/>
                  <a:pt x="9469947" y="3801041"/>
                </a:cubicBezTo>
                <a:cubicBezTo>
                  <a:pt x="9321909" y="3821932"/>
                  <a:pt x="8946268" y="3786008"/>
                  <a:pt x="8781959" y="3801041"/>
                </a:cubicBezTo>
                <a:cubicBezTo>
                  <a:pt x="8617650" y="3816074"/>
                  <a:pt x="8540890" y="3760384"/>
                  <a:pt x="8423512" y="3801041"/>
                </a:cubicBezTo>
                <a:cubicBezTo>
                  <a:pt x="8306134" y="3841698"/>
                  <a:pt x="7953131" y="3746761"/>
                  <a:pt x="7735524" y="3801041"/>
                </a:cubicBezTo>
                <a:cubicBezTo>
                  <a:pt x="7517917" y="3855321"/>
                  <a:pt x="7593647" y="3787519"/>
                  <a:pt x="7486924" y="3801041"/>
                </a:cubicBezTo>
                <a:cubicBezTo>
                  <a:pt x="7380201" y="3814563"/>
                  <a:pt x="7066160" y="3729441"/>
                  <a:pt x="6798936" y="3801041"/>
                </a:cubicBezTo>
                <a:cubicBezTo>
                  <a:pt x="6531712" y="3872641"/>
                  <a:pt x="6583813" y="3764412"/>
                  <a:pt x="6440489" y="3801041"/>
                </a:cubicBezTo>
                <a:cubicBezTo>
                  <a:pt x="6297165" y="3837670"/>
                  <a:pt x="6275647" y="3771541"/>
                  <a:pt x="6191888" y="3801041"/>
                </a:cubicBezTo>
                <a:cubicBezTo>
                  <a:pt x="6108129" y="3830541"/>
                  <a:pt x="5989945" y="3784173"/>
                  <a:pt x="5833441" y="3801041"/>
                </a:cubicBezTo>
                <a:cubicBezTo>
                  <a:pt x="5676937" y="3817909"/>
                  <a:pt x="5307942" y="3762782"/>
                  <a:pt x="5145453" y="3801041"/>
                </a:cubicBezTo>
                <a:cubicBezTo>
                  <a:pt x="4982964" y="3839300"/>
                  <a:pt x="4899919" y="3775357"/>
                  <a:pt x="4787006" y="3801041"/>
                </a:cubicBezTo>
                <a:cubicBezTo>
                  <a:pt x="4674093" y="3826725"/>
                  <a:pt x="4623958" y="3792815"/>
                  <a:pt x="4538406" y="3801041"/>
                </a:cubicBezTo>
                <a:cubicBezTo>
                  <a:pt x="4452854" y="3809267"/>
                  <a:pt x="4330012" y="3778357"/>
                  <a:pt x="4179958" y="3801041"/>
                </a:cubicBezTo>
                <a:cubicBezTo>
                  <a:pt x="4029904" y="3823725"/>
                  <a:pt x="3832441" y="3746999"/>
                  <a:pt x="3711664" y="3801041"/>
                </a:cubicBezTo>
                <a:cubicBezTo>
                  <a:pt x="3590887" y="3855083"/>
                  <a:pt x="3382990" y="3774187"/>
                  <a:pt x="3133523" y="3801041"/>
                </a:cubicBezTo>
                <a:cubicBezTo>
                  <a:pt x="2884056" y="3827895"/>
                  <a:pt x="2854048" y="3778419"/>
                  <a:pt x="2775076" y="3801041"/>
                </a:cubicBezTo>
                <a:cubicBezTo>
                  <a:pt x="2696104" y="3823663"/>
                  <a:pt x="2363689" y="3748693"/>
                  <a:pt x="1977242" y="3801041"/>
                </a:cubicBezTo>
                <a:cubicBezTo>
                  <a:pt x="1590795" y="3853389"/>
                  <a:pt x="1606879" y="3765341"/>
                  <a:pt x="1399101" y="3801041"/>
                </a:cubicBezTo>
                <a:cubicBezTo>
                  <a:pt x="1191323" y="3836741"/>
                  <a:pt x="863614" y="3753229"/>
                  <a:pt x="601266" y="3801041"/>
                </a:cubicBezTo>
                <a:cubicBezTo>
                  <a:pt x="338919" y="3848853"/>
                  <a:pt x="255438" y="3761738"/>
                  <a:pt x="0" y="3801041"/>
                </a:cubicBezTo>
                <a:cubicBezTo>
                  <a:pt x="-60199" y="3571063"/>
                  <a:pt x="23550" y="3466968"/>
                  <a:pt x="0" y="3296046"/>
                </a:cubicBezTo>
                <a:cubicBezTo>
                  <a:pt x="-23550" y="3125124"/>
                  <a:pt x="12953" y="2932813"/>
                  <a:pt x="0" y="2791050"/>
                </a:cubicBezTo>
                <a:cubicBezTo>
                  <a:pt x="-12953" y="2649287"/>
                  <a:pt x="8805" y="2357072"/>
                  <a:pt x="0" y="2210034"/>
                </a:cubicBezTo>
                <a:cubicBezTo>
                  <a:pt x="-8805" y="2062996"/>
                  <a:pt x="16891" y="1830191"/>
                  <a:pt x="0" y="1667028"/>
                </a:cubicBezTo>
                <a:cubicBezTo>
                  <a:pt x="-16891" y="1503865"/>
                  <a:pt x="11695" y="1248421"/>
                  <a:pt x="0" y="1048001"/>
                </a:cubicBezTo>
                <a:cubicBezTo>
                  <a:pt x="-11695" y="847581"/>
                  <a:pt x="95968" y="37049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Place:</a:t>
            </a:r>
            <a:r>
              <a:rPr lang="en-US" sz="4000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  </a:t>
            </a:r>
          </a:p>
          <a:p>
            <a:pPr algn="ctr"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of North Georgia, GA</a:t>
            </a:r>
          </a:p>
          <a:p>
            <a:pPr algn="ctr"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Project: “</a:t>
            </a: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Got Books? Our Kids Do!” </a:t>
            </a: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(255 points)</a:t>
            </a:r>
          </a:p>
          <a:p>
            <a:pPr algn="ctr"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4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3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309A-D06A-4158-9E6C-0F52EC6B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368" y="381603"/>
            <a:ext cx="10743111" cy="1233557"/>
          </a:xfrm>
          <a:custGeom>
            <a:avLst/>
            <a:gdLst>
              <a:gd name="connsiteX0" fmla="*/ 0 w 10743111"/>
              <a:gd name="connsiteY0" fmla="*/ 0 h 1233557"/>
              <a:gd name="connsiteX1" fmla="*/ 596840 w 10743111"/>
              <a:gd name="connsiteY1" fmla="*/ 0 h 1233557"/>
              <a:gd name="connsiteX2" fmla="*/ 1086248 w 10743111"/>
              <a:gd name="connsiteY2" fmla="*/ 0 h 1233557"/>
              <a:gd name="connsiteX3" fmla="*/ 1575656 w 10743111"/>
              <a:gd name="connsiteY3" fmla="*/ 0 h 1233557"/>
              <a:gd name="connsiteX4" fmla="*/ 2172496 w 10743111"/>
              <a:gd name="connsiteY4" fmla="*/ 0 h 1233557"/>
              <a:gd name="connsiteX5" fmla="*/ 2876766 w 10743111"/>
              <a:gd name="connsiteY5" fmla="*/ 0 h 1233557"/>
              <a:gd name="connsiteX6" fmla="*/ 3581037 w 10743111"/>
              <a:gd name="connsiteY6" fmla="*/ 0 h 1233557"/>
              <a:gd name="connsiteX7" fmla="*/ 4285308 w 10743111"/>
              <a:gd name="connsiteY7" fmla="*/ 0 h 1233557"/>
              <a:gd name="connsiteX8" fmla="*/ 5097009 w 10743111"/>
              <a:gd name="connsiteY8" fmla="*/ 0 h 1233557"/>
              <a:gd name="connsiteX9" fmla="*/ 5693849 w 10743111"/>
              <a:gd name="connsiteY9" fmla="*/ 0 h 1233557"/>
              <a:gd name="connsiteX10" fmla="*/ 6398119 w 10743111"/>
              <a:gd name="connsiteY10" fmla="*/ 0 h 1233557"/>
              <a:gd name="connsiteX11" fmla="*/ 6994959 w 10743111"/>
              <a:gd name="connsiteY11" fmla="*/ 0 h 1233557"/>
              <a:gd name="connsiteX12" fmla="*/ 7591798 w 10743111"/>
              <a:gd name="connsiteY12" fmla="*/ 0 h 1233557"/>
              <a:gd name="connsiteX13" fmla="*/ 8188638 w 10743111"/>
              <a:gd name="connsiteY13" fmla="*/ 0 h 1233557"/>
              <a:gd name="connsiteX14" fmla="*/ 8463184 w 10743111"/>
              <a:gd name="connsiteY14" fmla="*/ 0 h 1233557"/>
              <a:gd name="connsiteX15" fmla="*/ 9167455 w 10743111"/>
              <a:gd name="connsiteY15" fmla="*/ 0 h 1233557"/>
              <a:gd name="connsiteX16" fmla="*/ 9442001 w 10743111"/>
              <a:gd name="connsiteY16" fmla="*/ 0 h 1233557"/>
              <a:gd name="connsiteX17" fmla="*/ 10038840 w 10743111"/>
              <a:gd name="connsiteY17" fmla="*/ 0 h 1233557"/>
              <a:gd name="connsiteX18" fmla="*/ 10743111 w 10743111"/>
              <a:gd name="connsiteY18" fmla="*/ 0 h 1233557"/>
              <a:gd name="connsiteX19" fmla="*/ 10743111 w 10743111"/>
              <a:gd name="connsiteY19" fmla="*/ 435857 h 1233557"/>
              <a:gd name="connsiteX20" fmla="*/ 10743111 w 10743111"/>
              <a:gd name="connsiteY20" fmla="*/ 810036 h 1233557"/>
              <a:gd name="connsiteX21" fmla="*/ 10743111 w 10743111"/>
              <a:gd name="connsiteY21" fmla="*/ 1233557 h 1233557"/>
              <a:gd name="connsiteX22" fmla="*/ 10361134 w 10743111"/>
              <a:gd name="connsiteY22" fmla="*/ 1233557 h 1233557"/>
              <a:gd name="connsiteX23" fmla="*/ 9979156 w 10743111"/>
              <a:gd name="connsiteY23" fmla="*/ 1233557 h 1233557"/>
              <a:gd name="connsiteX24" fmla="*/ 9167455 w 10743111"/>
              <a:gd name="connsiteY24" fmla="*/ 1233557 h 1233557"/>
              <a:gd name="connsiteX25" fmla="*/ 8355753 w 10743111"/>
              <a:gd name="connsiteY25" fmla="*/ 1233557 h 1233557"/>
              <a:gd name="connsiteX26" fmla="*/ 7758914 w 10743111"/>
              <a:gd name="connsiteY26" fmla="*/ 1233557 h 1233557"/>
              <a:gd name="connsiteX27" fmla="*/ 6947212 w 10743111"/>
              <a:gd name="connsiteY27" fmla="*/ 1233557 h 1233557"/>
              <a:gd name="connsiteX28" fmla="*/ 6350372 w 10743111"/>
              <a:gd name="connsiteY28" fmla="*/ 1233557 h 1233557"/>
              <a:gd name="connsiteX29" fmla="*/ 5646102 w 10743111"/>
              <a:gd name="connsiteY29" fmla="*/ 1233557 h 1233557"/>
              <a:gd name="connsiteX30" fmla="*/ 5371556 w 10743111"/>
              <a:gd name="connsiteY30" fmla="*/ 1233557 h 1233557"/>
              <a:gd name="connsiteX31" fmla="*/ 4559854 w 10743111"/>
              <a:gd name="connsiteY31" fmla="*/ 1233557 h 1233557"/>
              <a:gd name="connsiteX32" fmla="*/ 4070445 w 10743111"/>
              <a:gd name="connsiteY32" fmla="*/ 1233557 h 1233557"/>
              <a:gd name="connsiteX33" fmla="*/ 3366175 w 10743111"/>
              <a:gd name="connsiteY33" fmla="*/ 1233557 h 1233557"/>
              <a:gd name="connsiteX34" fmla="*/ 3091629 w 10743111"/>
              <a:gd name="connsiteY34" fmla="*/ 1233557 h 1233557"/>
              <a:gd name="connsiteX35" fmla="*/ 2279927 w 10743111"/>
              <a:gd name="connsiteY35" fmla="*/ 1233557 h 1233557"/>
              <a:gd name="connsiteX36" fmla="*/ 1790518 w 10743111"/>
              <a:gd name="connsiteY36" fmla="*/ 1233557 h 1233557"/>
              <a:gd name="connsiteX37" fmla="*/ 1193679 w 10743111"/>
              <a:gd name="connsiteY37" fmla="*/ 1233557 h 1233557"/>
              <a:gd name="connsiteX38" fmla="*/ 811702 w 10743111"/>
              <a:gd name="connsiteY38" fmla="*/ 1233557 h 1233557"/>
              <a:gd name="connsiteX39" fmla="*/ 0 w 10743111"/>
              <a:gd name="connsiteY39" fmla="*/ 1233557 h 1233557"/>
              <a:gd name="connsiteX40" fmla="*/ 0 w 10743111"/>
              <a:gd name="connsiteY40" fmla="*/ 797700 h 1233557"/>
              <a:gd name="connsiteX41" fmla="*/ 0 w 10743111"/>
              <a:gd name="connsiteY41" fmla="*/ 386515 h 1233557"/>
              <a:gd name="connsiteX42" fmla="*/ 0 w 10743111"/>
              <a:gd name="connsiteY42" fmla="*/ 0 h 12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743111" h="1233557" fill="none" extrusionOk="0">
                <a:moveTo>
                  <a:pt x="0" y="0"/>
                </a:moveTo>
                <a:cubicBezTo>
                  <a:pt x="286560" y="-30939"/>
                  <a:pt x="471180" y="12900"/>
                  <a:pt x="596840" y="0"/>
                </a:cubicBezTo>
                <a:cubicBezTo>
                  <a:pt x="722500" y="-12900"/>
                  <a:pt x="906374" y="7932"/>
                  <a:pt x="1086248" y="0"/>
                </a:cubicBezTo>
                <a:cubicBezTo>
                  <a:pt x="1266122" y="-7932"/>
                  <a:pt x="1428367" y="6680"/>
                  <a:pt x="1575656" y="0"/>
                </a:cubicBezTo>
                <a:cubicBezTo>
                  <a:pt x="1722945" y="-6680"/>
                  <a:pt x="1945750" y="38549"/>
                  <a:pt x="2172496" y="0"/>
                </a:cubicBezTo>
                <a:cubicBezTo>
                  <a:pt x="2399242" y="-38549"/>
                  <a:pt x="2685640" y="26497"/>
                  <a:pt x="2876766" y="0"/>
                </a:cubicBezTo>
                <a:cubicBezTo>
                  <a:pt x="3067892" y="-26497"/>
                  <a:pt x="3407945" y="50162"/>
                  <a:pt x="3581037" y="0"/>
                </a:cubicBezTo>
                <a:cubicBezTo>
                  <a:pt x="3754129" y="-50162"/>
                  <a:pt x="3988266" y="60354"/>
                  <a:pt x="4285308" y="0"/>
                </a:cubicBezTo>
                <a:cubicBezTo>
                  <a:pt x="4582350" y="-60354"/>
                  <a:pt x="4885483" y="5981"/>
                  <a:pt x="5097009" y="0"/>
                </a:cubicBezTo>
                <a:cubicBezTo>
                  <a:pt x="5308535" y="-5981"/>
                  <a:pt x="5484400" y="55830"/>
                  <a:pt x="5693849" y="0"/>
                </a:cubicBezTo>
                <a:cubicBezTo>
                  <a:pt x="5903298" y="-55830"/>
                  <a:pt x="6157673" y="50839"/>
                  <a:pt x="6398119" y="0"/>
                </a:cubicBezTo>
                <a:cubicBezTo>
                  <a:pt x="6638565" y="-50839"/>
                  <a:pt x="6827258" y="11040"/>
                  <a:pt x="6994959" y="0"/>
                </a:cubicBezTo>
                <a:cubicBezTo>
                  <a:pt x="7162660" y="-11040"/>
                  <a:pt x="7391275" y="53290"/>
                  <a:pt x="7591798" y="0"/>
                </a:cubicBezTo>
                <a:cubicBezTo>
                  <a:pt x="7792321" y="-53290"/>
                  <a:pt x="7953715" y="32220"/>
                  <a:pt x="8188638" y="0"/>
                </a:cubicBezTo>
                <a:cubicBezTo>
                  <a:pt x="8423561" y="-32220"/>
                  <a:pt x="8394809" y="27732"/>
                  <a:pt x="8463184" y="0"/>
                </a:cubicBezTo>
                <a:cubicBezTo>
                  <a:pt x="8531559" y="-27732"/>
                  <a:pt x="8845109" y="9456"/>
                  <a:pt x="9167455" y="0"/>
                </a:cubicBezTo>
                <a:cubicBezTo>
                  <a:pt x="9489801" y="-9456"/>
                  <a:pt x="9372319" y="276"/>
                  <a:pt x="9442001" y="0"/>
                </a:cubicBezTo>
                <a:cubicBezTo>
                  <a:pt x="9511683" y="-276"/>
                  <a:pt x="9824333" y="55178"/>
                  <a:pt x="10038840" y="0"/>
                </a:cubicBezTo>
                <a:cubicBezTo>
                  <a:pt x="10253347" y="-55178"/>
                  <a:pt x="10447787" y="30825"/>
                  <a:pt x="10743111" y="0"/>
                </a:cubicBezTo>
                <a:cubicBezTo>
                  <a:pt x="10744178" y="168040"/>
                  <a:pt x="10738571" y="344437"/>
                  <a:pt x="10743111" y="435857"/>
                </a:cubicBezTo>
                <a:cubicBezTo>
                  <a:pt x="10747651" y="527277"/>
                  <a:pt x="10739291" y="690000"/>
                  <a:pt x="10743111" y="810036"/>
                </a:cubicBezTo>
                <a:cubicBezTo>
                  <a:pt x="10746931" y="930072"/>
                  <a:pt x="10708158" y="1062575"/>
                  <a:pt x="10743111" y="1233557"/>
                </a:cubicBezTo>
                <a:cubicBezTo>
                  <a:pt x="10593024" y="1240975"/>
                  <a:pt x="10536755" y="1216580"/>
                  <a:pt x="10361134" y="1233557"/>
                </a:cubicBezTo>
                <a:cubicBezTo>
                  <a:pt x="10185513" y="1250534"/>
                  <a:pt x="10148841" y="1207920"/>
                  <a:pt x="9979156" y="1233557"/>
                </a:cubicBezTo>
                <a:cubicBezTo>
                  <a:pt x="9809471" y="1259194"/>
                  <a:pt x="9453892" y="1233335"/>
                  <a:pt x="9167455" y="1233557"/>
                </a:cubicBezTo>
                <a:cubicBezTo>
                  <a:pt x="8881018" y="1233779"/>
                  <a:pt x="8625335" y="1138654"/>
                  <a:pt x="8355753" y="1233557"/>
                </a:cubicBezTo>
                <a:cubicBezTo>
                  <a:pt x="8086171" y="1328460"/>
                  <a:pt x="7959935" y="1222400"/>
                  <a:pt x="7758914" y="1233557"/>
                </a:cubicBezTo>
                <a:cubicBezTo>
                  <a:pt x="7557893" y="1244714"/>
                  <a:pt x="7292718" y="1195928"/>
                  <a:pt x="6947212" y="1233557"/>
                </a:cubicBezTo>
                <a:cubicBezTo>
                  <a:pt x="6601706" y="1271186"/>
                  <a:pt x="6484534" y="1186423"/>
                  <a:pt x="6350372" y="1233557"/>
                </a:cubicBezTo>
                <a:cubicBezTo>
                  <a:pt x="6216210" y="1280691"/>
                  <a:pt x="5962395" y="1188532"/>
                  <a:pt x="5646102" y="1233557"/>
                </a:cubicBezTo>
                <a:cubicBezTo>
                  <a:pt x="5329809" y="1278582"/>
                  <a:pt x="5476363" y="1206377"/>
                  <a:pt x="5371556" y="1233557"/>
                </a:cubicBezTo>
                <a:cubicBezTo>
                  <a:pt x="5266749" y="1260737"/>
                  <a:pt x="4811043" y="1183470"/>
                  <a:pt x="4559854" y="1233557"/>
                </a:cubicBezTo>
                <a:cubicBezTo>
                  <a:pt x="4308665" y="1283644"/>
                  <a:pt x="4291378" y="1192430"/>
                  <a:pt x="4070445" y="1233557"/>
                </a:cubicBezTo>
                <a:cubicBezTo>
                  <a:pt x="3849512" y="1274684"/>
                  <a:pt x="3649117" y="1226599"/>
                  <a:pt x="3366175" y="1233557"/>
                </a:cubicBezTo>
                <a:cubicBezTo>
                  <a:pt x="3083233" y="1240515"/>
                  <a:pt x="3180971" y="1210271"/>
                  <a:pt x="3091629" y="1233557"/>
                </a:cubicBezTo>
                <a:cubicBezTo>
                  <a:pt x="3002287" y="1256843"/>
                  <a:pt x="2465360" y="1229644"/>
                  <a:pt x="2279927" y="1233557"/>
                </a:cubicBezTo>
                <a:cubicBezTo>
                  <a:pt x="2094494" y="1237470"/>
                  <a:pt x="1905028" y="1210591"/>
                  <a:pt x="1790518" y="1233557"/>
                </a:cubicBezTo>
                <a:cubicBezTo>
                  <a:pt x="1676008" y="1256523"/>
                  <a:pt x="1335356" y="1232964"/>
                  <a:pt x="1193679" y="1233557"/>
                </a:cubicBezTo>
                <a:cubicBezTo>
                  <a:pt x="1052002" y="1234150"/>
                  <a:pt x="959399" y="1215932"/>
                  <a:pt x="811702" y="1233557"/>
                </a:cubicBezTo>
                <a:cubicBezTo>
                  <a:pt x="664005" y="1251182"/>
                  <a:pt x="216824" y="1161205"/>
                  <a:pt x="0" y="1233557"/>
                </a:cubicBezTo>
                <a:cubicBezTo>
                  <a:pt x="-33551" y="1042370"/>
                  <a:pt x="23119" y="944360"/>
                  <a:pt x="0" y="797700"/>
                </a:cubicBezTo>
                <a:cubicBezTo>
                  <a:pt x="-23119" y="651040"/>
                  <a:pt x="14968" y="476543"/>
                  <a:pt x="0" y="386515"/>
                </a:cubicBezTo>
                <a:cubicBezTo>
                  <a:pt x="-14968" y="296487"/>
                  <a:pt x="10416" y="160267"/>
                  <a:pt x="0" y="0"/>
                </a:cubicBezTo>
                <a:close/>
              </a:path>
              <a:path w="10743111" h="1233557" stroke="0" extrusionOk="0">
                <a:moveTo>
                  <a:pt x="0" y="0"/>
                </a:moveTo>
                <a:cubicBezTo>
                  <a:pt x="141273" y="-43484"/>
                  <a:pt x="303201" y="50162"/>
                  <a:pt x="489408" y="0"/>
                </a:cubicBezTo>
                <a:cubicBezTo>
                  <a:pt x="675615" y="-50162"/>
                  <a:pt x="700073" y="28982"/>
                  <a:pt x="763955" y="0"/>
                </a:cubicBezTo>
                <a:cubicBezTo>
                  <a:pt x="827837" y="-28982"/>
                  <a:pt x="1173174" y="37223"/>
                  <a:pt x="1575656" y="0"/>
                </a:cubicBezTo>
                <a:cubicBezTo>
                  <a:pt x="1978138" y="-37223"/>
                  <a:pt x="1861223" y="1120"/>
                  <a:pt x="2065065" y="0"/>
                </a:cubicBezTo>
                <a:cubicBezTo>
                  <a:pt x="2268907" y="-1120"/>
                  <a:pt x="2383719" y="13944"/>
                  <a:pt x="2554473" y="0"/>
                </a:cubicBezTo>
                <a:cubicBezTo>
                  <a:pt x="2725227" y="-13944"/>
                  <a:pt x="3016698" y="70758"/>
                  <a:pt x="3366175" y="0"/>
                </a:cubicBezTo>
                <a:cubicBezTo>
                  <a:pt x="3715652" y="-70758"/>
                  <a:pt x="3608546" y="612"/>
                  <a:pt x="3748152" y="0"/>
                </a:cubicBezTo>
                <a:cubicBezTo>
                  <a:pt x="3887758" y="-612"/>
                  <a:pt x="4298060" y="69811"/>
                  <a:pt x="4559854" y="0"/>
                </a:cubicBezTo>
                <a:cubicBezTo>
                  <a:pt x="4821648" y="-69811"/>
                  <a:pt x="5063207" y="58591"/>
                  <a:pt x="5371555" y="0"/>
                </a:cubicBezTo>
                <a:cubicBezTo>
                  <a:pt x="5679903" y="-58591"/>
                  <a:pt x="5775328" y="56351"/>
                  <a:pt x="5968395" y="0"/>
                </a:cubicBezTo>
                <a:cubicBezTo>
                  <a:pt x="6161462" y="-56351"/>
                  <a:pt x="6425204" y="9776"/>
                  <a:pt x="6780097" y="0"/>
                </a:cubicBezTo>
                <a:cubicBezTo>
                  <a:pt x="7134990" y="-9776"/>
                  <a:pt x="7165714" y="396"/>
                  <a:pt x="7269505" y="0"/>
                </a:cubicBezTo>
                <a:cubicBezTo>
                  <a:pt x="7373296" y="-396"/>
                  <a:pt x="7529696" y="30045"/>
                  <a:pt x="7758914" y="0"/>
                </a:cubicBezTo>
                <a:cubicBezTo>
                  <a:pt x="7988132" y="-30045"/>
                  <a:pt x="8275138" y="18311"/>
                  <a:pt x="8463184" y="0"/>
                </a:cubicBezTo>
                <a:cubicBezTo>
                  <a:pt x="8651230" y="-18311"/>
                  <a:pt x="8726384" y="4167"/>
                  <a:pt x="8952593" y="0"/>
                </a:cubicBezTo>
                <a:cubicBezTo>
                  <a:pt x="9178802" y="-4167"/>
                  <a:pt x="9542291" y="74879"/>
                  <a:pt x="9764294" y="0"/>
                </a:cubicBezTo>
                <a:cubicBezTo>
                  <a:pt x="9986297" y="-74879"/>
                  <a:pt x="10285769" y="21204"/>
                  <a:pt x="10743111" y="0"/>
                </a:cubicBezTo>
                <a:cubicBezTo>
                  <a:pt x="10777309" y="141645"/>
                  <a:pt x="10729762" y="260732"/>
                  <a:pt x="10743111" y="411186"/>
                </a:cubicBezTo>
                <a:cubicBezTo>
                  <a:pt x="10756460" y="561640"/>
                  <a:pt x="10711093" y="662195"/>
                  <a:pt x="10743111" y="834707"/>
                </a:cubicBezTo>
                <a:cubicBezTo>
                  <a:pt x="10775129" y="1007219"/>
                  <a:pt x="10713872" y="1080759"/>
                  <a:pt x="10743111" y="1233557"/>
                </a:cubicBezTo>
                <a:cubicBezTo>
                  <a:pt x="10609208" y="1269663"/>
                  <a:pt x="10480005" y="1206532"/>
                  <a:pt x="10361134" y="1233557"/>
                </a:cubicBezTo>
                <a:cubicBezTo>
                  <a:pt x="10242263" y="1260582"/>
                  <a:pt x="9938537" y="1196480"/>
                  <a:pt x="9764294" y="1233557"/>
                </a:cubicBezTo>
                <a:cubicBezTo>
                  <a:pt x="9590051" y="1270634"/>
                  <a:pt x="9554368" y="1202416"/>
                  <a:pt x="9382317" y="1233557"/>
                </a:cubicBezTo>
                <a:cubicBezTo>
                  <a:pt x="9210266" y="1264698"/>
                  <a:pt x="9071570" y="1221272"/>
                  <a:pt x="8785477" y="1233557"/>
                </a:cubicBezTo>
                <a:cubicBezTo>
                  <a:pt x="8499384" y="1245842"/>
                  <a:pt x="8644892" y="1206268"/>
                  <a:pt x="8510931" y="1233557"/>
                </a:cubicBezTo>
                <a:cubicBezTo>
                  <a:pt x="8376970" y="1260846"/>
                  <a:pt x="8305582" y="1220649"/>
                  <a:pt x="8236385" y="1233557"/>
                </a:cubicBezTo>
                <a:cubicBezTo>
                  <a:pt x="8167188" y="1246465"/>
                  <a:pt x="7809584" y="1174830"/>
                  <a:pt x="7639546" y="1233557"/>
                </a:cubicBezTo>
                <a:cubicBezTo>
                  <a:pt x="7469508" y="1292284"/>
                  <a:pt x="7407569" y="1210955"/>
                  <a:pt x="7257568" y="1233557"/>
                </a:cubicBezTo>
                <a:cubicBezTo>
                  <a:pt x="7107567" y="1256159"/>
                  <a:pt x="6755009" y="1185468"/>
                  <a:pt x="6553298" y="1233557"/>
                </a:cubicBezTo>
                <a:cubicBezTo>
                  <a:pt x="6351587" y="1281646"/>
                  <a:pt x="6256533" y="1229970"/>
                  <a:pt x="6171320" y="1233557"/>
                </a:cubicBezTo>
                <a:cubicBezTo>
                  <a:pt x="6086107" y="1237144"/>
                  <a:pt x="5773762" y="1220136"/>
                  <a:pt x="5467050" y="1233557"/>
                </a:cubicBezTo>
                <a:cubicBezTo>
                  <a:pt x="5160338" y="1246978"/>
                  <a:pt x="5321023" y="1215617"/>
                  <a:pt x="5192504" y="1233557"/>
                </a:cubicBezTo>
                <a:cubicBezTo>
                  <a:pt x="5063985" y="1251497"/>
                  <a:pt x="4711457" y="1194845"/>
                  <a:pt x="4488233" y="1233557"/>
                </a:cubicBezTo>
                <a:cubicBezTo>
                  <a:pt x="4265009" y="1272269"/>
                  <a:pt x="4244862" y="1227087"/>
                  <a:pt x="4106256" y="1233557"/>
                </a:cubicBezTo>
                <a:cubicBezTo>
                  <a:pt x="3967650" y="1240027"/>
                  <a:pt x="3948730" y="1211005"/>
                  <a:pt x="3831710" y="1233557"/>
                </a:cubicBezTo>
                <a:cubicBezTo>
                  <a:pt x="3714690" y="1256109"/>
                  <a:pt x="3555234" y="1218440"/>
                  <a:pt x="3449732" y="1233557"/>
                </a:cubicBezTo>
                <a:cubicBezTo>
                  <a:pt x="3344230" y="1248674"/>
                  <a:pt x="2925216" y="1196827"/>
                  <a:pt x="2745462" y="1233557"/>
                </a:cubicBezTo>
                <a:cubicBezTo>
                  <a:pt x="2565708" y="1270287"/>
                  <a:pt x="2474067" y="1229126"/>
                  <a:pt x="2363484" y="1233557"/>
                </a:cubicBezTo>
                <a:cubicBezTo>
                  <a:pt x="2252901" y="1237988"/>
                  <a:pt x="2158508" y="1224651"/>
                  <a:pt x="2088938" y="1233557"/>
                </a:cubicBezTo>
                <a:cubicBezTo>
                  <a:pt x="2019368" y="1242463"/>
                  <a:pt x="1874037" y="1189064"/>
                  <a:pt x="1706961" y="1233557"/>
                </a:cubicBezTo>
                <a:cubicBezTo>
                  <a:pt x="1539885" y="1278050"/>
                  <a:pt x="1369752" y="1203023"/>
                  <a:pt x="1217553" y="1233557"/>
                </a:cubicBezTo>
                <a:cubicBezTo>
                  <a:pt x="1065354" y="1264091"/>
                  <a:pt x="746942" y="1207479"/>
                  <a:pt x="620713" y="1233557"/>
                </a:cubicBezTo>
                <a:cubicBezTo>
                  <a:pt x="494484" y="1259635"/>
                  <a:pt x="299964" y="1168258"/>
                  <a:pt x="0" y="1233557"/>
                </a:cubicBezTo>
                <a:cubicBezTo>
                  <a:pt x="-24150" y="1033580"/>
                  <a:pt x="32648" y="1013511"/>
                  <a:pt x="0" y="797700"/>
                </a:cubicBezTo>
                <a:cubicBezTo>
                  <a:pt x="-32648" y="581889"/>
                  <a:pt x="33232" y="541965"/>
                  <a:pt x="0" y="386515"/>
                </a:cubicBezTo>
                <a:cubicBezTo>
                  <a:pt x="-33232" y="231065"/>
                  <a:pt x="36509" y="9636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Autofit/>
          </a:bodyPr>
          <a:lstStyle/>
          <a:p>
            <a:pPr algn="ctr"/>
            <a:r>
              <a:rPr lang="en-US" sz="6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YEARS as an ALTRUSAN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386C3-7E8C-8DD8-2E71-D912D4614BC2}"/>
              </a:ext>
            </a:extLst>
          </p:cNvPr>
          <p:cNvSpPr txBox="1"/>
          <p:nvPr/>
        </p:nvSpPr>
        <p:spPr>
          <a:xfrm>
            <a:off x="5388981" y="2248876"/>
            <a:ext cx="4135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Durelle Bailey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27CDB-9D8A-6A84-AC9B-613F0B6E5EE0}"/>
              </a:ext>
            </a:extLst>
          </p:cNvPr>
          <p:cNvSpPr txBox="1"/>
          <p:nvPr/>
        </p:nvSpPr>
        <p:spPr>
          <a:xfrm>
            <a:off x="4645747" y="3429000"/>
            <a:ext cx="6335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</a:t>
            </a:r>
          </a:p>
          <a:p>
            <a:pPr algn="ctr"/>
            <a:r>
              <a:rPr lang="en-US" sz="4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of Lake City, FL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A77B2-E120-585B-B01F-12F32C9BE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30" y="2357002"/>
            <a:ext cx="2570570" cy="336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43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48030-3EFC-471D-A92D-4E7538A68071}"/>
              </a:ext>
            </a:extLst>
          </p:cNvPr>
          <p:cNvSpPr txBox="1"/>
          <p:nvPr/>
        </p:nvSpPr>
        <p:spPr>
          <a:xfrm>
            <a:off x="206364" y="270109"/>
            <a:ext cx="8699863" cy="6070893"/>
          </a:xfrm>
          <a:custGeom>
            <a:avLst/>
            <a:gdLst>
              <a:gd name="csX0" fmla="*/ 0 w 8699863"/>
              <a:gd name="csY0" fmla="*/ 0 h 6070893"/>
              <a:gd name="csX1" fmla="*/ 492992 w 8699863"/>
              <a:gd name="csY1" fmla="*/ 0 h 6070893"/>
              <a:gd name="csX2" fmla="*/ 811987 w 8699863"/>
              <a:gd name="csY2" fmla="*/ 0 h 6070893"/>
              <a:gd name="csX3" fmla="*/ 1565975 w 8699863"/>
              <a:gd name="csY3" fmla="*/ 0 h 6070893"/>
              <a:gd name="csX4" fmla="*/ 2058968 w 8699863"/>
              <a:gd name="csY4" fmla="*/ 0 h 6070893"/>
              <a:gd name="csX5" fmla="*/ 2551960 w 8699863"/>
              <a:gd name="csY5" fmla="*/ 0 h 6070893"/>
              <a:gd name="csX6" fmla="*/ 3305948 w 8699863"/>
              <a:gd name="csY6" fmla="*/ 0 h 6070893"/>
              <a:gd name="csX7" fmla="*/ 3711942 w 8699863"/>
              <a:gd name="csY7" fmla="*/ 0 h 6070893"/>
              <a:gd name="csX8" fmla="*/ 4465930 w 8699863"/>
              <a:gd name="csY8" fmla="*/ 0 h 6070893"/>
              <a:gd name="csX9" fmla="*/ 5219918 w 8699863"/>
              <a:gd name="csY9" fmla="*/ 0 h 6070893"/>
              <a:gd name="csX10" fmla="*/ 5799909 w 8699863"/>
              <a:gd name="csY10" fmla="*/ 0 h 6070893"/>
              <a:gd name="csX11" fmla="*/ 6553897 w 8699863"/>
              <a:gd name="csY11" fmla="*/ 0 h 6070893"/>
              <a:gd name="csX12" fmla="*/ 7046889 w 8699863"/>
              <a:gd name="csY12" fmla="*/ 0 h 6070893"/>
              <a:gd name="csX13" fmla="*/ 7539881 w 8699863"/>
              <a:gd name="csY13" fmla="*/ 0 h 6070893"/>
              <a:gd name="csX14" fmla="*/ 8206871 w 8699863"/>
              <a:gd name="csY14" fmla="*/ 0 h 6070893"/>
              <a:gd name="csX15" fmla="*/ 8699863 w 8699863"/>
              <a:gd name="csY15" fmla="*/ 0 h 6070893"/>
              <a:gd name="csX16" fmla="*/ 8699863 w 8699863"/>
              <a:gd name="csY16" fmla="*/ 673317 h 6070893"/>
              <a:gd name="csX17" fmla="*/ 8699863 w 8699863"/>
              <a:gd name="csY17" fmla="*/ 1285926 h 6070893"/>
              <a:gd name="csX18" fmla="*/ 8699863 w 8699863"/>
              <a:gd name="csY18" fmla="*/ 1898534 h 6070893"/>
              <a:gd name="csX19" fmla="*/ 8699863 w 8699863"/>
              <a:gd name="csY19" fmla="*/ 2511142 h 6070893"/>
              <a:gd name="csX20" fmla="*/ 8699863 w 8699863"/>
              <a:gd name="csY20" fmla="*/ 2880915 h 6070893"/>
              <a:gd name="csX21" fmla="*/ 8699863 w 8699863"/>
              <a:gd name="csY21" fmla="*/ 3311396 h 6070893"/>
              <a:gd name="csX22" fmla="*/ 8699863 w 8699863"/>
              <a:gd name="csY22" fmla="*/ 3924004 h 6070893"/>
              <a:gd name="csX23" fmla="*/ 8699863 w 8699863"/>
              <a:gd name="csY23" fmla="*/ 4415195 h 6070893"/>
              <a:gd name="csX24" fmla="*/ 8699863 w 8699863"/>
              <a:gd name="csY24" fmla="*/ 4845676 h 6070893"/>
              <a:gd name="csX25" fmla="*/ 8699863 w 8699863"/>
              <a:gd name="csY25" fmla="*/ 5458285 h 6070893"/>
              <a:gd name="csX26" fmla="*/ 8699863 w 8699863"/>
              <a:gd name="csY26" fmla="*/ 6070893 h 6070893"/>
              <a:gd name="csX27" fmla="*/ 8119872 w 8699863"/>
              <a:gd name="csY27" fmla="*/ 6070893 h 6070893"/>
              <a:gd name="csX28" fmla="*/ 7713879 w 8699863"/>
              <a:gd name="csY28" fmla="*/ 6070893 h 6070893"/>
              <a:gd name="csX29" fmla="*/ 7046889 w 8699863"/>
              <a:gd name="csY29" fmla="*/ 6070893 h 6070893"/>
              <a:gd name="csX30" fmla="*/ 6640895 w 8699863"/>
              <a:gd name="csY30" fmla="*/ 6070893 h 6070893"/>
              <a:gd name="csX31" fmla="*/ 5973906 w 8699863"/>
              <a:gd name="csY31" fmla="*/ 6070893 h 6070893"/>
              <a:gd name="csX32" fmla="*/ 5654911 w 8699863"/>
              <a:gd name="csY32" fmla="*/ 6070893 h 6070893"/>
              <a:gd name="csX33" fmla="*/ 4987921 w 8699863"/>
              <a:gd name="csY33" fmla="*/ 6070893 h 6070893"/>
              <a:gd name="csX34" fmla="*/ 4581928 w 8699863"/>
              <a:gd name="csY34" fmla="*/ 6070893 h 6070893"/>
              <a:gd name="csX35" fmla="*/ 4262933 w 8699863"/>
              <a:gd name="csY35" fmla="*/ 6070893 h 6070893"/>
              <a:gd name="csX36" fmla="*/ 3856939 w 8699863"/>
              <a:gd name="csY36" fmla="*/ 6070893 h 6070893"/>
              <a:gd name="csX37" fmla="*/ 3189950 w 8699863"/>
              <a:gd name="csY37" fmla="*/ 6070893 h 6070893"/>
              <a:gd name="csX38" fmla="*/ 2783956 w 8699863"/>
              <a:gd name="csY38" fmla="*/ 6070893 h 6070893"/>
              <a:gd name="csX39" fmla="*/ 2464961 w 8699863"/>
              <a:gd name="csY39" fmla="*/ 6070893 h 6070893"/>
              <a:gd name="csX40" fmla="*/ 2058968 w 8699863"/>
              <a:gd name="csY40" fmla="*/ 6070893 h 6070893"/>
              <a:gd name="csX41" fmla="*/ 1565975 w 8699863"/>
              <a:gd name="csY41" fmla="*/ 6070893 h 6070893"/>
              <a:gd name="csX42" fmla="*/ 985984 w 8699863"/>
              <a:gd name="csY42" fmla="*/ 6070893 h 6070893"/>
              <a:gd name="csX43" fmla="*/ 579991 w 8699863"/>
              <a:gd name="csY43" fmla="*/ 6070893 h 6070893"/>
              <a:gd name="csX44" fmla="*/ 0 w 8699863"/>
              <a:gd name="csY44" fmla="*/ 6070893 h 6070893"/>
              <a:gd name="csX45" fmla="*/ 0 w 8699863"/>
              <a:gd name="csY45" fmla="*/ 5518994 h 6070893"/>
              <a:gd name="csX46" fmla="*/ 0 w 8699863"/>
              <a:gd name="csY46" fmla="*/ 4967094 h 6070893"/>
              <a:gd name="csX47" fmla="*/ 0 w 8699863"/>
              <a:gd name="csY47" fmla="*/ 4415195 h 6070893"/>
              <a:gd name="csX48" fmla="*/ 0 w 8699863"/>
              <a:gd name="csY48" fmla="*/ 3863296 h 6070893"/>
              <a:gd name="csX49" fmla="*/ 0 w 8699863"/>
              <a:gd name="csY49" fmla="*/ 3372105 h 6070893"/>
              <a:gd name="csX50" fmla="*/ 0 w 8699863"/>
              <a:gd name="csY50" fmla="*/ 2759497 h 6070893"/>
              <a:gd name="csX51" fmla="*/ 0 w 8699863"/>
              <a:gd name="csY51" fmla="*/ 2207597 h 6070893"/>
              <a:gd name="csX52" fmla="*/ 0 w 8699863"/>
              <a:gd name="csY52" fmla="*/ 1534280 h 6070893"/>
              <a:gd name="csX53" fmla="*/ 0 w 8699863"/>
              <a:gd name="csY53" fmla="*/ 860963 h 6070893"/>
              <a:gd name="csX54" fmla="*/ 0 w 8699863"/>
              <a:gd name="csY54" fmla="*/ 0 h 607089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</a:cxnLst>
            <a:rect l="l" t="t" r="r" b="b"/>
            <a:pathLst>
              <a:path w="8699863" h="6070893" extrusionOk="0">
                <a:moveTo>
                  <a:pt x="0" y="0"/>
                </a:moveTo>
                <a:cubicBezTo>
                  <a:pt x="174654" y="-47654"/>
                  <a:pt x="286027" y="43143"/>
                  <a:pt x="492992" y="0"/>
                </a:cubicBezTo>
                <a:cubicBezTo>
                  <a:pt x="699957" y="-43143"/>
                  <a:pt x="654856" y="7839"/>
                  <a:pt x="811987" y="0"/>
                </a:cubicBezTo>
                <a:cubicBezTo>
                  <a:pt x="969118" y="-7839"/>
                  <a:pt x="1226575" y="23893"/>
                  <a:pt x="1565975" y="0"/>
                </a:cubicBezTo>
                <a:cubicBezTo>
                  <a:pt x="1905375" y="-23893"/>
                  <a:pt x="1840850" y="41164"/>
                  <a:pt x="2058968" y="0"/>
                </a:cubicBezTo>
                <a:cubicBezTo>
                  <a:pt x="2277086" y="-41164"/>
                  <a:pt x="2443151" y="10319"/>
                  <a:pt x="2551960" y="0"/>
                </a:cubicBezTo>
                <a:cubicBezTo>
                  <a:pt x="2660769" y="-10319"/>
                  <a:pt x="3143896" y="30904"/>
                  <a:pt x="3305948" y="0"/>
                </a:cubicBezTo>
                <a:cubicBezTo>
                  <a:pt x="3468000" y="-30904"/>
                  <a:pt x="3515344" y="41606"/>
                  <a:pt x="3711942" y="0"/>
                </a:cubicBezTo>
                <a:cubicBezTo>
                  <a:pt x="3908540" y="-41606"/>
                  <a:pt x="4211083" y="1064"/>
                  <a:pt x="4465930" y="0"/>
                </a:cubicBezTo>
                <a:cubicBezTo>
                  <a:pt x="4720777" y="-1064"/>
                  <a:pt x="5050588" y="53796"/>
                  <a:pt x="5219918" y="0"/>
                </a:cubicBezTo>
                <a:cubicBezTo>
                  <a:pt x="5389248" y="-53796"/>
                  <a:pt x="5558704" y="12435"/>
                  <a:pt x="5799909" y="0"/>
                </a:cubicBezTo>
                <a:cubicBezTo>
                  <a:pt x="6041114" y="-12435"/>
                  <a:pt x="6299426" y="21945"/>
                  <a:pt x="6553897" y="0"/>
                </a:cubicBezTo>
                <a:cubicBezTo>
                  <a:pt x="6808368" y="-21945"/>
                  <a:pt x="6876244" y="13621"/>
                  <a:pt x="7046889" y="0"/>
                </a:cubicBezTo>
                <a:cubicBezTo>
                  <a:pt x="7217534" y="-13621"/>
                  <a:pt x="7438787" y="47044"/>
                  <a:pt x="7539881" y="0"/>
                </a:cubicBezTo>
                <a:cubicBezTo>
                  <a:pt x="7640975" y="-47044"/>
                  <a:pt x="7945321" y="33113"/>
                  <a:pt x="8206871" y="0"/>
                </a:cubicBezTo>
                <a:cubicBezTo>
                  <a:pt x="8468421" y="-33113"/>
                  <a:pt x="8487906" y="44988"/>
                  <a:pt x="8699863" y="0"/>
                </a:cubicBezTo>
                <a:cubicBezTo>
                  <a:pt x="8763123" y="243998"/>
                  <a:pt x="8628568" y="409948"/>
                  <a:pt x="8699863" y="673317"/>
                </a:cubicBezTo>
                <a:cubicBezTo>
                  <a:pt x="8771158" y="936686"/>
                  <a:pt x="8657470" y="1106470"/>
                  <a:pt x="8699863" y="1285926"/>
                </a:cubicBezTo>
                <a:cubicBezTo>
                  <a:pt x="8742256" y="1465382"/>
                  <a:pt x="8677497" y="1623539"/>
                  <a:pt x="8699863" y="1898534"/>
                </a:cubicBezTo>
                <a:cubicBezTo>
                  <a:pt x="8722229" y="2173529"/>
                  <a:pt x="8644240" y="2247012"/>
                  <a:pt x="8699863" y="2511142"/>
                </a:cubicBezTo>
                <a:cubicBezTo>
                  <a:pt x="8755486" y="2775272"/>
                  <a:pt x="8657061" y="2741273"/>
                  <a:pt x="8699863" y="2880915"/>
                </a:cubicBezTo>
                <a:cubicBezTo>
                  <a:pt x="8742665" y="3020557"/>
                  <a:pt x="8674036" y="3154989"/>
                  <a:pt x="8699863" y="3311396"/>
                </a:cubicBezTo>
                <a:cubicBezTo>
                  <a:pt x="8725690" y="3467803"/>
                  <a:pt x="8687945" y="3720127"/>
                  <a:pt x="8699863" y="3924004"/>
                </a:cubicBezTo>
                <a:cubicBezTo>
                  <a:pt x="8711781" y="4127881"/>
                  <a:pt x="8695964" y="4228969"/>
                  <a:pt x="8699863" y="4415195"/>
                </a:cubicBezTo>
                <a:cubicBezTo>
                  <a:pt x="8703762" y="4601421"/>
                  <a:pt x="8670243" y="4675706"/>
                  <a:pt x="8699863" y="4845676"/>
                </a:cubicBezTo>
                <a:cubicBezTo>
                  <a:pt x="8729483" y="5015646"/>
                  <a:pt x="8668782" y="5182251"/>
                  <a:pt x="8699863" y="5458285"/>
                </a:cubicBezTo>
                <a:cubicBezTo>
                  <a:pt x="8730944" y="5734319"/>
                  <a:pt x="8641733" y="5769751"/>
                  <a:pt x="8699863" y="6070893"/>
                </a:cubicBezTo>
                <a:cubicBezTo>
                  <a:pt x="8500936" y="6082231"/>
                  <a:pt x="8272740" y="6061485"/>
                  <a:pt x="8119872" y="6070893"/>
                </a:cubicBezTo>
                <a:cubicBezTo>
                  <a:pt x="7967004" y="6080301"/>
                  <a:pt x="7904006" y="6054140"/>
                  <a:pt x="7713879" y="6070893"/>
                </a:cubicBezTo>
                <a:cubicBezTo>
                  <a:pt x="7523752" y="6087646"/>
                  <a:pt x="7183980" y="6020129"/>
                  <a:pt x="7046889" y="6070893"/>
                </a:cubicBezTo>
                <a:cubicBezTo>
                  <a:pt x="6909798" y="6121657"/>
                  <a:pt x="6797016" y="6064073"/>
                  <a:pt x="6640895" y="6070893"/>
                </a:cubicBezTo>
                <a:cubicBezTo>
                  <a:pt x="6484774" y="6077713"/>
                  <a:pt x="6199381" y="6006576"/>
                  <a:pt x="5973906" y="6070893"/>
                </a:cubicBezTo>
                <a:cubicBezTo>
                  <a:pt x="5748431" y="6135210"/>
                  <a:pt x="5748992" y="6068795"/>
                  <a:pt x="5654911" y="6070893"/>
                </a:cubicBezTo>
                <a:cubicBezTo>
                  <a:pt x="5560831" y="6072991"/>
                  <a:pt x="5180846" y="6016440"/>
                  <a:pt x="4987921" y="6070893"/>
                </a:cubicBezTo>
                <a:cubicBezTo>
                  <a:pt x="4794996" y="6125346"/>
                  <a:pt x="4680763" y="6031715"/>
                  <a:pt x="4581928" y="6070893"/>
                </a:cubicBezTo>
                <a:cubicBezTo>
                  <a:pt x="4483093" y="6110071"/>
                  <a:pt x="4365753" y="6056696"/>
                  <a:pt x="4262933" y="6070893"/>
                </a:cubicBezTo>
                <a:cubicBezTo>
                  <a:pt x="4160113" y="6085090"/>
                  <a:pt x="4017803" y="6068851"/>
                  <a:pt x="3856939" y="6070893"/>
                </a:cubicBezTo>
                <a:cubicBezTo>
                  <a:pt x="3696075" y="6072935"/>
                  <a:pt x="3504214" y="6046677"/>
                  <a:pt x="3189950" y="6070893"/>
                </a:cubicBezTo>
                <a:cubicBezTo>
                  <a:pt x="2875686" y="6095109"/>
                  <a:pt x="2882179" y="6038026"/>
                  <a:pt x="2783956" y="6070893"/>
                </a:cubicBezTo>
                <a:cubicBezTo>
                  <a:pt x="2685733" y="6103760"/>
                  <a:pt x="2619959" y="6069242"/>
                  <a:pt x="2464961" y="6070893"/>
                </a:cubicBezTo>
                <a:cubicBezTo>
                  <a:pt x="2309963" y="6072544"/>
                  <a:pt x="2166661" y="6057681"/>
                  <a:pt x="2058968" y="6070893"/>
                </a:cubicBezTo>
                <a:cubicBezTo>
                  <a:pt x="1951275" y="6084105"/>
                  <a:pt x="1703973" y="6034205"/>
                  <a:pt x="1565975" y="6070893"/>
                </a:cubicBezTo>
                <a:cubicBezTo>
                  <a:pt x="1427977" y="6107581"/>
                  <a:pt x="1214991" y="6034191"/>
                  <a:pt x="985984" y="6070893"/>
                </a:cubicBezTo>
                <a:cubicBezTo>
                  <a:pt x="756977" y="6107595"/>
                  <a:pt x="757424" y="6049455"/>
                  <a:pt x="579991" y="6070893"/>
                </a:cubicBezTo>
                <a:cubicBezTo>
                  <a:pt x="402558" y="6092331"/>
                  <a:pt x="260601" y="6028187"/>
                  <a:pt x="0" y="6070893"/>
                </a:cubicBezTo>
                <a:cubicBezTo>
                  <a:pt x="-2496" y="5834250"/>
                  <a:pt x="36417" y="5687339"/>
                  <a:pt x="0" y="5518994"/>
                </a:cubicBezTo>
                <a:cubicBezTo>
                  <a:pt x="-36417" y="5350649"/>
                  <a:pt x="59505" y="5168500"/>
                  <a:pt x="0" y="4967094"/>
                </a:cubicBezTo>
                <a:cubicBezTo>
                  <a:pt x="-59505" y="4765688"/>
                  <a:pt x="61969" y="4622485"/>
                  <a:pt x="0" y="4415195"/>
                </a:cubicBezTo>
                <a:cubicBezTo>
                  <a:pt x="-61969" y="4207905"/>
                  <a:pt x="59509" y="4045480"/>
                  <a:pt x="0" y="3863296"/>
                </a:cubicBezTo>
                <a:cubicBezTo>
                  <a:pt x="-59509" y="3681112"/>
                  <a:pt x="54649" y="3530538"/>
                  <a:pt x="0" y="3372105"/>
                </a:cubicBezTo>
                <a:cubicBezTo>
                  <a:pt x="-54649" y="3213672"/>
                  <a:pt x="62272" y="3029410"/>
                  <a:pt x="0" y="2759497"/>
                </a:cubicBezTo>
                <a:cubicBezTo>
                  <a:pt x="-62272" y="2489584"/>
                  <a:pt x="21802" y="2472054"/>
                  <a:pt x="0" y="2207597"/>
                </a:cubicBezTo>
                <a:cubicBezTo>
                  <a:pt x="-21802" y="1943140"/>
                  <a:pt x="49483" y="1858397"/>
                  <a:pt x="0" y="1534280"/>
                </a:cubicBezTo>
                <a:cubicBezTo>
                  <a:pt x="-49483" y="1210163"/>
                  <a:pt x="19029" y="1055511"/>
                  <a:pt x="0" y="860963"/>
                </a:cubicBezTo>
                <a:cubicBezTo>
                  <a:pt x="-19029" y="666415"/>
                  <a:pt x="57001" y="227598"/>
                  <a:pt x="0" y="0"/>
                </a:cubicBezTo>
                <a:close/>
              </a:path>
            </a:pathLst>
          </a:custGeom>
          <a:noFill/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Mamie L. Bass Service Award</a:t>
            </a:r>
          </a:p>
          <a:p>
            <a:pPr algn="just">
              <a:spcBef>
                <a:spcPts val="300"/>
              </a:spcBef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900" dirty="0"/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Charlotte, NC</a:t>
            </a: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Gainesville, FL</a:t>
            </a: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Lake City, FL</a:t>
            </a: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Lake County, FL</a:t>
            </a: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North Georgia, GA</a:t>
            </a: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Orlando-Winter Park, FL</a:t>
            </a: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Raleigh, NC</a:t>
            </a:r>
            <a:r>
              <a:rPr lang="en-US" sz="3200" b="1" dirty="0">
                <a:latin typeface="Franklin Gothic Medium" panose="020B0603020102020204" pitchFamily="34" charset="0"/>
              </a:rPr>
              <a:t>       </a:t>
            </a: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of Starke, FL</a:t>
            </a: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Altrusa International District Three Virtual Club</a:t>
            </a:r>
            <a:r>
              <a:rPr lang="en-US" sz="3200" b="1" dirty="0">
                <a:latin typeface="Franklin Gothic Medium" panose="020B0603020102020204" pitchFamily="34" charset="0"/>
              </a:rPr>
              <a:t>       </a:t>
            </a:r>
          </a:p>
        </p:txBody>
      </p:sp>
      <p:pic>
        <p:nvPicPr>
          <p:cNvPr id="6" name="image8.tif" descr="image8.tif">
            <a:extLst>
              <a:ext uri="{FF2B5EF4-FFF2-40B4-BE49-F238E27FC236}">
                <a16:creationId xmlns:a16="http://schemas.microsoft.com/office/drawing/2014/main" id="{5EF5A888-1561-4611-B5BA-A7E85CBD5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227" y="1184508"/>
            <a:ext cx="3115956" cy="4072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00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D98CC-E8A3-DA17-9248-9E13E27A9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E1CDE4-78F1-9FBB-3B9A-9BE2FCC3870E}"/>
              </a:ext>
            </a:extLst>
          </p:cNvPr>
          <p:cNvSpPr txBox="1"/>
          <p:nvPr/>
        </p:nvSpPr>
        <p:spPr>
          <a:xfrm>
            <a:off x="261257" y="296824"/>
            <a:ext cx="1003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Franklin Gothic Book"/>
              </a:rPr>
              <a:t>Mamie L. Bass Service Award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4CEB9-B1F7-07DD-FC2E-D26671B6B2C0}"/>
              </a:ext>
            </a:extLst>
          </p:cNvPr>
          <p:cNvSpPr txBox="1"/>
          <p:nvPr/>
        </p:nvSpPr>
        <p:spPr>
          <a:xfrm>
            <a:off x="402692" y="2168715"/>
            <a:ext cx="10038357" cy="2862322"/>
          </a:xfrm>
          <a:custGeom>
            <a:avLst/>
            <a:gdLst>
              <a:gd name="csX0" fmla="*/ 0 w 10038357"/>
              <a:gd name="csY0" fmla="*/ 0 h 2862322"/>
              <a:gd name="csX1" fmla="*/ 590492 w 10038357"/>
              <a:gd name="csY1" fmla="*/ 0 h 2862322"/>
              <a:gd name="csX2" fmla="*/ 1080600 w 10038357"/>
              <a:gd name="csY2" fmla="*/ 0 h 2862322"/>
              <a:gd name="csX3" fmla="*/ 1671091 w 10038357"/>
              <a:gd name="csY3" fmla="*/ 0 h 2862322"/>
              <a:gd name="csX4" fmla="*/ 2361966 w 10038357"/>
              <a:gd name="csY4" fmla="*/ 0 h 2862322"/>
              <a:gd name="csX5" fmla="*/ 3052842 w 10038357"/>
              <a:gd name="csY5" fmla="*/ 0 h 2862322"/>
              <a:gd name="csX6" fmla="*/ 3743717 w 10038357"/>
              <a:gd name="csY6" fmla="*/ 0 h 2862322"/>
              <a:gd name="csX7" fmla="*/ 4534975 w 10038357"/>
              <a:gd name="csY7" fmla="*/ 0 h 2862322"/>
              <a:gd name="csX8" fmla="*/ 5125467 w 10038357"/>
              <a:gd name="csY8" fmla="*/ 0 h 2862322"/>
              <a:gd name="csX9" fmla="*/ 5816342 w 10038357"/>
              <a:gd name="csY9" fmla="*/ 0 h 2862322"/>
              <a:gd name="csX10" fmla="*/ 6406834 w 10038357"/>
              <a:gd name="csY10" fmla="*/ 0 h 2862322"/>
              <a:gd name="csX11" fmla="*/ 6997325 w 10038357"/>
              <a:gd name="csY11" fmla="*/ 0 h 2862322"/>
              <a:gd name="csX12" fmla="*/ 7587817 w 10038357"/>
              <a:gd name="csY12" fmla="*/ 0 h 2862322"/>
              <a:gd name="csX13" fmla="*/ 7877158 w 10038357"/>
              <a:gd name="csY13" fmla="*/ 0 h 2862322"/>
              <a:gd name="csX14" fmla="*/ 8568033 w 10038357"/>
              <a:gd name="csY14" fmla="*/ 0 h 2862322"/>
              <a:gd name="csX15" fmla="*/ 8857374 w 10038357"/>
              <a:gd name="csY15" fmla="*/ 0 h 2862322"/>
              <a:gd name="csX16" fmla="*/ 9447865 w 10038357"/>
              <a:gd name="csY16" fmla="*/ 0 h 2862322"/>
              <a:gd name="csX17" fmla="*/ 10038357 w 10038357"/>
              <a:gd name="csY17" fmla="*/ 0 h 2862322"/>
              <a:gd name="csX18" fmla="*/ 10038357 w 10038357"/>
              <a:gd name="csY18" fmla="*/ 629711 h 2862322"/>
              <a:gd name="csX19" fmla="*/ 10038357 w 10038357"/>
              <a:gd name="csY19" fmla="*/ 1116306 h 2862322"/>
              <a:gd name="csX20" fmla="*/ 10038357 w 10038357"/>
              <a:gd name="csY20" fmla="*/ 1631524 h 2862322"/>
              <a:gd name="csX21" fmla="*/ 10038357 w 10038357"/>
              <a:gd name="csY21" fmla="*/ 2146742 h 2862322"/>
              <a:gd name="csX22" fmla="*/ 10038357 w 10038357"/>
              <a:gd name="csY22" fmla="*/ 2862322 h 2862322"/>
              <a:gd name="csX23" fmla="*/ 9447865 w 10038357"/>
              <a:gd name="csY23" fmla="*/ 2862322 h 2862322"/>
              <a:gd name="csX24" fmla="*/ 8656607 w 10038357"/>
              <a:gd name="csY24" fmla="*/ 2862322 h 2862322"/>
              <a:gd name="csX25" fmla="*/ 8066115 w 10038357"/>
              <a:gd name="csY25" fmla="*/ 2862322 h 2862322"/>
              <a:gd name="csX26" fmla="*/ 7274856 w 10038357"/>
              <a:gd name="csY26" fmla="*/ 2862322 h 2862322"/>
              <a:gd name="csX27" fmla="*/ 6684365 w 10038357"/>
              <a:gd name="csY27" fmla="*/ 2862322 h 2862322"/>
              <a:gd name="csX28" fmla="*/ 5993490 w 10038357"/>
              <a:gd name="csY28" fmla="*/ 2862322 h 2862322"/>
              <a:gd name="csX29" fmla="*/ 5704149 w 10038357"/>
              <a:gd name="csY29" fmla="*/ 2862322 h 2862322"/>
              <a:gd name="csX30" fmla="*/ 4912890 w 10038357"/>
              <a:gd name="csY30" fmla="*/ 2862322 h 2862322"/>
              <a:gd name="csX31" fmla="*/ 4422782 w 10038357"/>
              <a:gd name="csY31" fmla="*/ 2862322 h 2862322"/>
              <a:gd name="csX32" fmla="*/ 3731907 w 10038357"/>
              <a:gd name="csY32" fmla="*/ 2862322 h 2862322"/>
              <a:gd name="csX33" fmla="*/ 3442566 w 10038357"/>
              <a:gd name="csY33" fmla="*/ 2862322 h 2862322"/>
              <a:gd name="csX34" fmla="*/ 2651307 w 10038357"/>
              <a:gd name="csY34" fmla="*/ 2862322 h 2862322"/>
              <a:gd name="csX35" fmla="*/ 2161199 w 10038357"/>
              <a:gd name="csY35" fmla="*/ 2862322 h 2862322"/>
              <a:gd name="csX36" fmla="*/ 1570708 w 10038357"/>
              <a:gd name="csY36" fmla="*/ 2862322 h 2862322"/>
              <a:gd name="csX37" fmla="*/ 1180983 w 10038357"/>
              <a:gd name="csY37" fmla="*/ 2862322 h 2862322"/>
              <a:gd name="csX38" fmla="*/ 0 w 10038357"/>
              <a:gd name="csY38" fmla="*/ 2862322 h 2862322"/>
              <a:gd name="csX39" fmla="*/ 0 w 10038357"/>
              <a:gd name="csY39" fmla="*/ 2232611 h 2862322"/>
              <a:gd name="csX40" fmla="*/ 0 w 10038357"/>
              <a:gd name="csY40" fmla="*/ 1660147 h 2862322"/>
              <a:gd name="csX41" fmla="*/ 0 w 10038357"/>
              <a:gd name="csY41" fmla="*/ 1173552 h 2862322"/>
              <a:gd name="csX42" fmla="*/ 0 w 10038357"/>
              <a:gd name="csY42" fmla="*/ 572464 h 2862322"/>
              <a:gd name="csX43" fmla="*/ 0 w 10038357"/>
              <a:gd name="csY43" fmla="*/ 0 h 28623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</a:cxnLst>
            <a:rect l="l" t="t" r="r" b="b"/>
            <a:pathLst>
              <a:path w="10038357" h="2862322" fill="none" extrusionOk="0">
                <a:moveTo>
                  <a:pt x="0" y="0"/>
                </a:moveTo>
                <a:cubicBezTo>
                  <a:pt x="141452" y="-54519"/>
                  <a:pt x="410988" y="27739"/>
                  <a:pt x="590492" y="0"/>
                </a:cubicBezTo>
                <a:cubicBezTo>
                  <a:pt x="769996" y="-27739"/>
                  <a:pt x="962848" y="33648"/>
                  <a:pt x="1080600" y="0"/>
                </a:cubicBezTo>
                <a:cubicBezTo>
                  <a:pt x="1198352" y="-33648"/>
                  <a:pt x="1392206" y="70001"/>
                  <a:pt x="1671091" y="0"/>
                </a:cubicBezTo>
                <a:cubicBezTo>
                  <a:pt x="1949976" y="-70001"/>
                  <a:pt x="2189095" y="62840"/>
                  <a:pt x="2361966" y="0"/>
                </a:cubicBezTo>
                <a:cubicBezTo>
                  <a:pt x="2534837" y="-62840"/>
                  <a:pt x="2861799" y="32645"/>
                  <a:pt x="3052842" y="0"/>
                </a:cubicBezTo>
                <a:cubicBezTo>
                  <a:pt x="3243885" y="-32645"/>
                  <a:pt x="3470946" y="67967"/>
                  <a:pt x="3743717" y="0"/>
                </a:cubicBezTo>
                <a:cubicBezTo>
                  <a:pt x="4016489" y="-67967"/>
                  <a:pt x="4234658" y="35321"/>
                  <a:pt x="4534975" y="0"/>
                </a:cubicBezTo>
                <a:cubicBezTo>
                  <a:pt x="4835292" y="-35321"/>
                  <a:pt x="4929292" y="19815"/>
                  <a:pt x="5125467" y="0"/>
                </a:cubicBezTo>
                <a:cubicBezTo>
                  <a:pt x="5321642" y="-19815"/>
                  <a:pt x="5471728" y="46593"/>
                  <a:pt x="5816342" y="0"/>
                </a:cubicBezTo>
                <a:cubicBezTo>
                  <a:pt x="6160957" y="-46593"/>
                  <a:pt x="6167471" y="62889"/>
                  <a:pt x="6406834" y="0"/>
                </a:cubicBezTo>
                <a:cubicBezTo>
                  <a:pt x="6646197" y="-62889"/>
                  <a:pt x="6804974" y="51306"/>
                  <a:pt x="6997325" y="0"/>
                </a:cubicBezTo>
                <a:cubicBezTo>
                  <a:pt x="7189676" y="-51306"/>
                  <a:pt x="7385396" y="39647"/>
                  <a:pt x="7587817" y="0"/>
                </a:cubicBezTo>
                <a:cubicBezTo>
                  <a:pt x="7790238" y="-39647"/>
                  <a:pt x="7790453" y="24687"/>
                  <a:pt x="7877158" y="0"/>
                </a:cubicBezTo>
                <a:cubicBezTo>
                  <a:pt x="7963863" y="-24687"/>
                  <a:pt x="8329170" y="11239"/>
                  <a:pt x="8568033" y="0"/>
                </a:cubicBezTo>
                <a:cubicBezTo>
                  <a:pt x="8806896" y="-11239"/>
                  <a:pt x="8716666" y="18508"/>
                  <a:pt x="8857374" y="0"/>
                </a:cubicBezTo>
                <a:cubicBezTo>
                  <a:pt x="8998082" y="-18508"/>
                  <a:pt x="9287091" y="8192"/>
                  <a:pt x="9447865" y="0"/>
                </a:cubicBezTo>
                <a:cubicBezTo>
                  <a:pt x="9608639" y="-8192"/>
                  <a:pt x="9850780" y="31058"/>
                  <a:pt x="10038357" y="0"/>
                </a:cubicBezTo>
                <a:cubicBezTo>
                  <a:pt x="10089833" y="211616"/>
                  <a:pt x="10030136" y="454400"/>
                  <a:pt x="10038357" y="629711"/>
                </a:cubicBezTo>
                <a:cubicBezTo>
                  <a:pt x="10046578" y="805022"/>
                  <a:pt x="9994286" y="1014473"/>
                  <a:pt x="10038357" y="1116306"/>
                </a:cubicBezTo>
                <a:cubicBezTo>
                  <a:pt x="10082428" y="1218139"/>
                  <a:pt x="10018541" y="1482269"/>
                  <a:pt x="10038357" y="1631524"/>
                </a:cubicBezTo>
                <a:cubicBezTo>
                  <a:pt x="10058173" y="1780779"/>
                  <a:pt x="10021939" y="1920933"/>
                  <a:pt x="10038357" y="2146742"/>
                </a:cubicBezTo>
                <a:cubicBezTo>
                  <a:pt x="10054775" y="2372551"/>
                  <a:pt x="9989460" y="2585017"/>
                  <a:pt x="10038357" y="2862322"/>
                </a:cubicBezTo>
                <a:cubicBezTo>
                  <a:pt x="9753944" y="2867754"/>
                  <a:pt x="9699355" y="2811287"/>
                  <a:pt x="9447865" y="2862322"/>
                </a:cubicBezTo>
                <a:cubicBezTo>
                  <a:pt x="9196375" y="2913357"/>
                  <a:pt x="8848631" y="2770656"/>
                  <a:pt x="8656607" y="2862322"/>
                </a:cubicBezTo>
                <a:cubicBezTo>
                  <a:pt x="8464583" y="2953988"/>
                  <a:pt x="8301886" y="2844141"/>
                  <a:pt x="8066115" y="2862322"/>
                </a:cubicBezTo>
                <a:cubicBezTo>
                  <a:pt x="7830344" y="2880503"/>
                  <a:pt x="7657558" y="2849524"/>
                  <a:pt x="7274856" y="2862322"/>
                </a:cubicBezTo>
                <a:cubicBezTo>
                  <a:pt x="6892154" y="2875120"/>
                  <a:pt x="6954687" y="2854162"/>
                  <a:pt x="6684365" y="2862322"/>
                </a:cubicBezTo>
                <a:cubicBezTo>
                  <a:pt x="6414043" y="2870482"/>
                  <a:pt x="6145593" y="2856333"/>
                  <a:pt x="5993490" y="2862322"/>
                </a:cubicBezTo>
                <a:cubicBezTo>
                  <a:pt x="5841388" y="2868311"/>
                  <a:pt x="5773823" y="2847361"/>
                  <a:pt x="5704149" y="2862322"/>
                </a:cubicBezTo>
                <a:cubicBezTo>
                  <a:pt x="5634475" y="2877283"/>
                  <a:pt x="5241409" y="2778724"/>
                  <a:pt x="4912890" y="2862322"/>
                </a:cubicBezTo>
                <a:cubicBezTo>
                  <a:pt x="4584371" y="2945920"/>
                  <a:pt x="4616156" y="2861169"/>
                  <a:pt x="4422782" y="2862322"/>
                </a:cubicBezTo>
                <a:cubicBezTo>
                  <a:pt x="4229408" y="2863475"/>
                  <a:pt x="3998625" y="2796671"/>
                  <a:pt x="3731907" y="2862322"/>
                </a:cubicBezTo>
                <a:cubicBezTo>
                  <a:pt x="3465190" y="2927973"/>
                  <a:pt x="3568026" y="2827700"/>
                  <a:pt x="3442566" y="2862322"/>
                </a:cubicBezTo>
                <a:cubicBezTo>
                  <a:pt x="3317106" y="2896944"/>
                  <a:pt x="2899188" y="2807292"/>
                  <a:pt x="2651307" y="2862322"/>
                </a:cubicBezTo>
                <a:cubicBezTo>
                  <a:pt x="2403426" y="2917352"/>
                  <a:pt x="2331509" y="2807767"/>
                  <a:pt x="2161199" y="2862322"/>
                </a:cubicBezTo>
                <a:cubicBezTo>
                  <a:pt x="1990889" y="2916877"/>
                  <a:pt x="1733467" y="2816329"/>
                  <a:pt x="1570708" y="2862322"/>
                </a:cubicBezTo>
                <a:cubicBezTo>
                  <a:pt x="1407949" y="2908315"/>
                  <a:pt x="1355185" y="2823607"/>
                  <a:pt x="1180983" y="2862322"/>
                </a:cubicBezTo>
                <a:cubicBezTo>
                  <a:pt x="1006782" y="2901037"/>
                  <a:pt x="312868" y="2848897"/>
                  <a:pt x="0" y="2862322"/>
                </a:cubicBezTo>
                <a:cubicBezTo>
                  <a:pt x="-17225" y="2689271"/>
                  <a:pt x="13490" y="2367824"/>
                  <a:pt x="0" y="2232611"/>
                </a:cubicBezTo>
                <a:cubicBezTo>
                  <a:pt x="-13490" y="2097398"/>
                  <a:pt x="35539" y="1910640"/>
                  <a:pt x="0" y="1660147"/>
                </a:cubicBezTo>
                <a:cubicBezTo>
                  <a:pt x="-35539" y="1409654"/>
                  <a:pt x="13267" y="1345455"/>
                  <a:pt x="0" y="1173552"/>
                </a:cubicBezTo>
                <a:cubicBezTo>
                  <a:pt x="-13267" y="1001650"/>
                  <a:pt x="45742" y="732478"/>
                  <a:pt x="0" y="572464"/>
                </a:cubicBezTo>
                <a:cubicBezTo>
                  <a:pt x="-45742" y="412450"/>
                  <a:pt x="61277" y="221484"/>
                  <a:pt x="0" y="0"/>
                </a:cubicBezTo>
                <a:close/>
              </a:path>
              <a:path w="10038357" h="2862322" stroke="0" extrusionOk="0">
                <a:moveTo>
                  <a:pt x="0" y="0"/>
                </a:moveTo>
                <a:cubicBezTo>
                  <a:pt x="121234" y="-41505"/>
                  <a:pt x="341466" y="58649"/>
                  <a:pt x="490108" y="0"/>
                </a:cubicBezTo>
                <a:cubicBezTo>
                  <a:pt x="638750" y="-58649"/>
                  <a:pt x="713437" y="28208"/>
                  <a:pt x="779449" y="0"/>
                </a:cubicBezTo>
                <a:cubicBezTo>
                  <a:pt x="845461" y="-28208"/>
                  <a:pt x="1272621" y="79507"/>
                  <a:pt x="1570708" y="0"/>
                </a:cubicBezTo>
                <a:cubicBezTo>
                  <a:pt x="1868795" y="-79507"/>
                  <a:pt x="1864645" y="44667"/>
                  <a:pt x="2060816" y="0"/>
                </a:cubicBezTo>
                <a:cubicBezTo>
                  <a:pt x="2256987" y="-44667"/>
                  <a:pt x="2389394" y="46202"/>
                  <a:pt x="2550924" y="0"/>
                </a:cubicBezTo>
                <a:cubicBezTo>
                  <a:pt x="2712454" y="-46202"/>
                  <a:pt x="3070096" y="27192"/>
                  <a:pt x="3342182" y="0"/>
                </a:cubicBezTo>
                <a:cubicBezTo>
                  <a:pt x="3614268" y="-27192"/>
                  <a:pt x="3623154" y="4182"/>
                  <a:pt x="3731907" y="0"/>
                </a:cubicBezTo>
                <a:cubicBezTo>
                  <a:pt x="3840661" y="-4182"/>
                  <a:pt x="4201428" y="57408"/>
                  <a:pt x="4523166" y="0"/>
                </a:cubicBezTo>
                <a:cubicBezTo>
                  <a:pt x="4844904" y="-57408"/>
                  <a:pt x="5150626" y="93390"/>
                  <a:pt x="5314424" y="0"/>
                </a:cubicBezTo>
                <a:cubicBezTo>
                  <a:pt x="5478222" y="-93390"/>
                  <a:pt x="5625280" y="35567"/>
                  <a:pt x="5904916" y="0"/>
                </a:cubicBezTo>
                <a:cubicBezTo>
                  <a:pt x="6184552" y="-35567"/>
                  <a:pt x="6468193" y="66925"/>
                  <a:pt x="6696175" y="0"/>
                </a:cubicBezTo>
                <a:cubicBezTo>
                  <a:pt x="6924157" y="-66925"/>
                  <a:pt x="6985103" y="17545"/>
                  <a:pt x="7186283" y="0"/>
                </a:cubicBezTo>
                <a:cubicBezTo>
                  <a:pt x="7387463" y="-17545"/>
                  <a:pt x="7560720" y="55661"/>
                  <a:pt x="7676391" y="0"/>
                </a:cubicBezTo>
                <a:cubicBezTo>
                  <a:pt x="7792062" y="-55661"/>
                  <a:pt x="8076086" y="7215"/>
                  <a:pt x="8367266" y="0"/>
                </a:cubicBezTo>
                <a:cubicBezTo>
                  <a:pt x="8658446" y="-7215"/>
                  <a:pt x="8613800" y="6301"/>
                  <a:pt x="8857374" y="0"/>
                </a:cubicBezTo>
                <a:cubicBezTo>
                  <a:pt x="9100948" y="-6301"/>
                  <a:pt x="9641373" y="5661"/>
                  <a:pt x="10038357" y="0"/>
                </a:cubicBezTo>
                <a:cubicBezTo>
                  <a:pt x="10081402" y="178006"/>
                  <a:pt x="9981567" y="334621"/>
                  <a:pt x="10038357" y="629711"/>
                </a:cubicBezTo>
                <a:cubicBezTo>
                  <a:pt x="10095147" y="924801"/>
                  <a:pt x="9981712" y="1004317"/>
                  <a:pt x="10038357" y="1230798"/>
                </a:cubicBezTo>
                <a:cubicBezTo>
                  <a:pt x="10095002" y="1457279"/>
                  <a:pt x="9996835" y="1544832"/>
                  <a:pt x="10038357" y="1831886"/>
                </a:cubicBezTo>
                <a:cubicBezTo>
                  <a:pt x="10079879" y="2118940"/>
                  <a:pt x="9993743" y="2141435"/>
                  <a:pt x="10038357" y="2318481"/>
                </a:cubicBezTo>
                <a:cubicBezTo>
                  <a:pt x="10082971" y="2495527"/>
                  <a:pt x="10036123" y="2697324"/>
                  <a:pt x="10038357" y="2862322"/>
                </a:cubicBezTo>
                <a:cubicBezTo>
                  <a:pt x="9799148" y="2868535"/>
                  <a:pt x="9565384" y="2809055"/>
                  <a:pt x="9347482" y="2862322"/>
                </a:cubicBezTo>
                <a:cubicBezTo>
                  <a:pt x="9129581" y="2915589"/>
                  <a:pt x="9035973" y="2848261"/>
                  <a:pt x="8957757" y="2862322"/>
                </a:cubicBezTo>
                <a:cubicBezTo>
                  <a:pt x="8879542" y="2876383"/>
                  <a:pt x="8654520" y="2846118"/>
                  <a:pt x="8367266" y="2862322"/>
                </a:cubicBezTo>
                <a:cubicBezTo>
                  <a:pt x="8080012" y="2878526"/>
                  <a:pt x="8202654" y="2843946"/>
                  <a:pt x="8077925" y="2862322"/>
                </a:cubicBezTo>
                <a:cubicBezTo>
                  <a:pt x="7953196" y="2880698"/>
                  <a:pt x="7858122" y="2858955"/>
                  <a:pt x="7788584" y="2862322"/>
                </a:cubicBezTo>
                <a:cubicBezTo>
                  <a:pt x="7719046" y="2865689"/>
                  <a:pt x="7378717" y="2794204"/>
                  <a:pt x="7198092" y="2862322"/>
                </a:cubicBezTo>
                <a:cubicBezTo>
                  <a:pt x="7017467" y="2930440"/>
                  <a:pt x="6895396" y="2849810"/>
                  <a:pt x="6808368" y="2862322"/>
                </a:cubicBezTo>
                <a:cubicBezTo>
                  <a:pt x="6721340" y="2874834"/>
                  <a:pt x="6276259" y="2832404"/>
                  <a:pt x="6117493" y="2862322"/>
                </a:cubicBezTo>
                <a:cubicBezTo>
                  <a:pt x="5958727" y="2892240"/>
                  <a:pt x="5918110" y="2853380"/>
                  <a:pt x="5727768" y="2862322"/>
                </a:cubicBezTo>
                <a:cubicBezTo>
                  <a:pt x="5537426" y="2871264"/>
                  <a:pt x="5205583" y="2784871"/>
                  <a:pt x="5036893" y="2862322"/>
                </a:cubicBezTo>
                <a:cubicBezTo>
                  <a:pt x="4868204" y="2939773"/>
                  <a:pt x="4853515" y="2827738"/>
                  <a:pt x="4747552" y="2862322"/>
                </a:cubicBezTo>
                <a:cubicBezTo>
                  <a:pt x="4641589" y="2896906"/>
                  <a:pt x="4278922" y="2843508"/>
                  <a:pt x="4056677" y="2862322"/>
                </a:cubicBezTo>
                <a:cubicBezTo>
                  <a:pt x="3834432" y="2881136"/>
                  <a:pt x="3808064" y="2845237"/>
                  <a:pt x="3666953" y="2862322"/>
                </a:cubicBezTo>
                <a:cubicBezTo>
                  <a:pt x="3525842" y="2879407"/>
                  <a:pt x="3520318" y="2828802"/>
                  <a:pt x="3377612" y="2862322"/>
                </a:cubicBezTo>
                <a:cubicBezTo>
                  <a:pt x="3234906" y="2895842"/>
                  <a:pt x="3100878" y="2818589"/>
                  <a:pt x="2987887" y="2862322"/>
                </a:cubicBezTo>
                <a:cubicBezTo>
                  <a:pt x="2874897" y="2906055"/>
                  <a:pt x="2475207" y="2808716"/>
                  <a:pt x="2297012" y="2862322"/>
                </a:cubicBezTo>
                <a:cubicBezTo>
                  <a:pt x="2118818" y="2915928"/>
                  <a:pt x="2082151" y="2850591"/>
                  <a:pt x="1907288" y="2862322"/>
                </a:cubicBezTo>
                <a:cubicBezTo>
                  <a:pt x="1732425" y="2874053"/>
                  <a:pt x="1694123" y="2850056"/>
                  <a:pt x="1617947" y="2862322"/>
                </a:cubicBezTo>
                <a:cubicBezTo>
                  <a:pt x="1541771" y="2874588"/>
                  <a:pt x="1381316" y="2852197"/>
                  <a:pt x="1228223" y="2862322"/>
                </a:cubicBezTo>
                <a:cubicBezTo>
                  <a:pt x="1075130" y="2872447"/>
                  <a:pt x="949641" y="2816342"/>
                  <a:pt x="738114" y="2862322"/>
                </a:cubicBezTo>
                <a:cubicBezTo>
                  <a:pt x="526587" y="2908302"/>
                  <a:pt x="216848" y="2851242"/>
                  <a:pt x="0" y="2862322"/>
                </a:cubicBezTo>
                <a:cubicBezTo>
                  <a:pt x="-31485" y="2719342"/>
                  <a:pt x="14306" y="2454046"/>
                  <a:pt x="0" y="2347104"/>
                </a:cubicBezTo>
                <a:cubicBezTo>
                  <a:pt x="-14306" y="2240162"/>
                  <a:pt x="13466" y="2061990"/>
                  <a:pt x="0" y="1831886"/>
                </a:cubicBezTo>
                <a:cubicBezTo>
                  <a:pt x="-13466" y="1601782"/>
                  <a:pt x="17680" y="1524199"/>
                  <a:pt x="0" y="1259422"/>
                </a:cubicBezTo>
                <a:cubicBezTo>
                  <a:pt x="-17680" y="994645"/>
                  <a:pt x="35417" y="809856"/>
                  <a:pt x="0" y="686957"/>
                </a:cubicBezTo>
                <a:cubicBezTo>
                  <a:pt x="-35417" y="564058"/>
                  <a:pt x="4557" y="3190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ranklin Gothic Book"/>
              </a:rPr>
              <a:t>Third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Franklin Gothic Book"/>
              </a:rPr>
              <a:t> Place: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Altrusa International of Raleigh, NC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reaming Outloud Pro" panose="03050502040302030504" pitchFamily="66" charset="0"/>
              <a:cs typeface="Dreaming Outloud Pro" panose="03050502040302030504" pitchFamily="66" charset="0"/>
              <a:sym typeface="Franklin Gothic Boo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Project: “</a:t>
            </a:r>
            <a:r>
              <a:rPr lang="en-US" sz="4000" b="1" dirty="0"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Clothing with Dignity and Love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” (2</a:t>
            </a:r>
            <a:r>
              <a:rPr lang="en-US" sz="4000" b="1" dirty="0"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39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 pts)</a:t>
            </a:r>
          </a:p>
        </p:txBody>
      </p:sp>
    </p:spTree>
    <p:extLst>
      <p:ext uri="{BB962C8B-B14F-4D97-AF65-F5344CB8AC3E}">
        <p14:creationId xmlns:p14="http://schemas.microsoft.com/office/powerpoint/2010/main" val="408945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4797A-814C-4F36-A8B4-B2D931FEF00E}"/>
              </a:ext>
            </a:extLst>
          </p:cNvPr>
          <p:cNvSpPr txBox="1"/>
          <p:nvPr/>
        </p:nvSpPr>
        <p:spPr>
          <a:xfrm>
            <a:off x="261257" y="296824"/>
            <a:ext cx="1003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Franklin Gothic Book"/>
              </a:rPr>
              <a:t>Mamie L. Bass Service Award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B444E-0EA9-4E79-8143-C94592AD66EE}"/>
              </a:ext>
            </a:extLst>
          </p:cNvPr>
          <p:cNvSpPr txBox="1"/>
          <p:nvPr/>
        </p:nvSpPr>
        <p:spPr>
          <a:xfrm>
            <a:off x="261257" y="2136004"/>
            <a:ext cx="10038357" cy="2862322"/>
          </a:xfrm>
          <a:custGeom>
            <a:avLst/>
            <a:gdLst>
              <a:gd name="csX0" fmla="*/ 0 w 10038357"/>
              <a:gd name="csY0" fmla="*/ 0 h 2862322"/>
              <a:gd name="csX1" fmla="*/ 590492 w 10038357"/>
              <a:gd name="csY1" fmla="*/ 0 h 2862322"/>
              <a:gd name="csX2" fmla="*/ 1080600 w 10038357"/>
              <a:gd name="csY2" fmla="*/ 0 h 2862322"/>
              <a:gd name="csX3" fmla="*/ 1671091 w 10038357"/>
              <a:gd name="csY3" fmla="*/ 0 h 2862322"/>
              <a:gd name="csX4" fmla="*/ 2361966 w 10038357"/>
              <a:gd name="csY4" fmla="*/ 0 h 2862322"/>
              <a:gd name="csX5" fmla="*/ 3052842 w 10038357"/>
              <a:gd name="csY5" fmla="*/ 0 h 2862322"/>
              <a:gd name="csX6" fmla="*/ 3743717 w 10038357"/>
              <a:gd name="csY6" fmla="*/ 0 h 2862322"/>
              <a:gd name="csX7" fmla="*/ 4534975 w 10038357"/>
              <a:gd name="csY7" fmla="*/ 0 h 2862322"/>
              <a:gd name="csX8" fmla="*/ 5125467 w 10038357"/>
              <a:gd name="csY8" fmla="*/ 0 h 2862322"/>
              <a:gd name="csX9" fmla="*/ 5816342 w 10038357"/>
              <a:gd name="csY9" fmla="*/ 0 h 2862322"/>
              <a:gd name="csX10" fmla="*/ 6406834 w 10038357"/>
              <a:gd name="csY10" fmla="*/ 0 h 2862322"/>
              <a:gd name="csX11" fmla="*/ 6997325 w 10038357"/>
              <a:gd name="csY11" fmla="*/ 0 h 2862322"/>
              <a:gd name="csX12" fmla="*/ 7587817 w 10038357"/>
              <a:gd name="csY12" fmla="*/ 0 h 2862322"/>
              <a:gd name="csX13" fmla="*/ 7877158 w 10038357"/>
              <a:gd name="csY13" fmla="*/ 0 h 2862322"/>
              <a:gd name="csX14" fmla="*/ 8568033 w 10038357"/>
              <a:gd name="csY14" fmla="*/ 0 h 2862322"/>
              <a:gd name="csX15" fmla="*/ 8857374 w 10038357"/>
              <a:gd name="csY15" fmla="*/ 0 h 2862322"/>
              <a:gd name="csX16" fmla="*/ 9447865 w 10038357"/>
              <a:gd name="csY16" fmla="*/ 0 h 2862322"/>
              <a:gd name="csX17" fmla="*/ 10038357 w 10038357"/>
              <a:gd name="csY17" fmla="*/ 0 h 2862322"/>
              <a:gd name="csX18" fmla="*/ 10038357 w 10038357"/>
              <a:gd name="csY18" fmla="*/ 629711 h 2862322"/>
              <a:gd name="csX19" fmla="*/ 10038357 w 10038357"/>
              <a:gd name="csY19" fmla="*/ 1116306 h 2862322"/>
              <a:gd name="csX20" fmla="*/ 10038357 w 10038357"/>
              <a:gd name="csY20" fmla="*/ 1631524 h 2862322"/>
              <a:gd name="csX21" fmla="*/ 10038357 w 10038357"/>
              <a:gd name="csY21" fmla="*/ 2146742 h 2862322"/>
              <a:gd name="csX22" fmla="*/ 10038357 w 10038357"/>
              <a:gd name="csY22" fmla="*/ 2862322 h 2862322"/>
              <a:gd name="csX23" fmla="*/ 9447865 w 10038357"/>
              <a:gd name="csY23" fmla="*/ 2862322 h 2862322"/>
              <a:gd name="csX24" fmla="*/ 8656607 w 10038357"/>
              <a:gd name="csY24" fmla="*/ 2862322 h 2862322"/>
              <a:gd name="csX25" fmla="*/ 8066115 w 10038357"/>
              <a:gd name="csY25" fmla="*/ 2862322 h 2862322"/>
              <a:gd name="csX26" fmla="*/ 7274856 w 10038357"/>
              <a:gd name="csY26" fmla="*/ 2862322 h 2862322"/>
              <a:gd name="csX27" fmla="*/ 6684365 w 10038357"/>
              <a:gd name="csY27" fmla="*/ 2862322 h 2862322"/>
              <a:gd name="csX28" fmla="*/ 5993490 w 10038357"/>
              <a:gd name="csY28" fmla="*/ 2862322 h 2862322"/>
              <a:gd name="csX29" fmla="*/ 5704149 w 10038357"/>
              <a:gd name="csY29" fmla="*/ 2862322 h 2862322"/>
              <a:gd name="csX30" fmla="*/ 4912890 w 10038357"/>
              <a:gd name="csY30" fmla="*/ 2862322 h 2862322"/>
              <a:gd name="csX31" fmla="*/ 4422782 w 10038357"/>
              <a:gd name="csY31" fmla="*/ 2862322 h 2862322"/>
              <a:gd name="csX32" fmla="*/ 3731907 w 10038357"/>
              <a:gd name="csY32" fmla="*/ 2862322 h 2862322"/>
              <a:gd name="csX33" fmla="*/ 3442566 w 10038357"/>
              <a:gd name="csY33" fmla="*/ 2862322 h 2862322"/>
              <a:gd name="csX34" fmla="*/ 2651307 w 10038357"/>
              <a:gd name="csY34" fmla="*/ 2862322 h 2862322"/>
              <a:gd name="csX35" fmla="*/ 2161199 w 10038357"/>
              <a:gd name="csY35" fmla="*/ 2862322 h 2862322"/>
              <a:gd name="csX36" fmla="*/ 1570708 w 10038357"/>
              <a:gd name="csY36" fmla="*/ 2862322 h 2862322"/>
              <a:gd name="csX37" fmla="*/ 1180983 w 10038357"/>
              <a:gd name="csY37" fmla="*/ 2862322 h 2862322"/>
              <a:gd name="csX38" fmla="*/ 0 w 10038357"/>
              <a:gd name="csY38" fmla="*/ 2862322 h 2862322"/>
              <a:gd name="csX39" fmla="*/ 0 w 10038357"/>
              <a:gd name="csY39" fmla="*/ 2232611 h 2862322"/>
              <a:gd name="csX40" fmla="*/ 0 w 10038357"/>
              <a:gd name="csY40" fmla="*/ 1660147 h 2862322"/>
              <a:gd name="csX41" fmla="*/ 0 w 10038357"/>
              <a:gd name="csY41" fmla="*/ 1173552 h 2862322"/>
              <a:gd name="csX42" fmla="*/ 0 w 10038357"/>
              <a:gd name="csY42" fmla="*/ 572464 h 2862322"/>
              <a:gd name="csX43" fmla="*/ 0 w 10038357"/>
              <a:gd name="csY43" fmla="*/ 0 h 286232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</a:cxnLst>
            <a:rect l="l" t="t" r="r" b="b"/>
            <a:pathLst>
              <a:path w="10038357" h="2862322" fill="none" extrusionOk="0">
                <a:moveTo>
                  <a:pt x="0" y="0"/>
                </a:moveTo>
                <a:cubicBezTo>
                  <a:pt x="141452" y="-54519"/>
                  <a:pt x="410988" y="27739"/>
                  <a:pt x="590492" y="0"/>
                </a:cubicBezTo>
                <a:cubicBezTo>
                  <a:pt x="769996" y="-27739"/>
                  <a:pt x="962848" y="33648"/>
                  <a:pt x="1080600" y="0"/>
                </a:cubicBezTo>
                <a:cubicBezTo>
                  <a:pt x="1198352" y="-33648"/>
                  <a:pt x="1392206" y="70001"/>
                  <a:pt x="1671091" y="0"/>
                </a:cubicBezTo>
                <a:cubicBezTo>
                  <a:pt x="1949976" y="-70001"/>
                  <a:pt x="2189095" y="62840"/>
                  <a:pt x="2361966" y="0"/>
                </a:cubicBezTo>
                <a:cubicBezTo>
                  <a:pt x="2534837" y="-62840"/>
                  <a:pt x="2861799" y="32645"/>
                  <a:pt x="3052842" y="0"/>
                </a:cubicBezTo>
                <a:cubicBezTo>
                  <a:pt x="3243885" y="-32645"/>
                  <a:pt x="3470946" y="67967"/>
                  <a:pt x="3743717" y="0"/>
                </a:cubicBezTo>
                <a:cubicBezTo>
                  <a:pt x="4016489" y="-67967"/>
                  <a:pt x="4234658" y="35321"/>
                  <a:pt x="4534975" y="0"/>
                </a:cubicBezTo>
                <a:cubicBezTo>
                  <a:pt x="4835292" y="-35321"/>
                  <a:pt x="4929292" y="19815"/>
                  <a:pt x="5125467" y="0"/>
                </a:cubicBezTo>
                <a:cubicBezTo>
                  <a:pt x="5321642" y="-19815"/>
                  <a:pt x="5471728" y="46593"/>
                  <a:pt x="5816342" y="0"/>
                </a:cubicBezTo>
                <a:cubicBezTo>
                  <a:pt x="6160957" y="-46593"/>
                  <a:pt x="6167471" y="62889"/>
                  <a:pt x="6406834" y="0"/>
                </a:cubicBezTo>
                <a:cubicBezTo>
                  <a:pt x="6646197" y="-62889"/>
                  <a:pt x="6804974" y="51306"/>
                  <a:pt x="6997325" y="0"/>
                </a:cubicBezTo>
                <a:cubicBezTo>
                  <a:pt x="7189676" y="-51306"/>
                  <a:pt x="7385396" y="39647"/>
                  <a:pt x="7587817" y="0"/>
                </a:cubicBezTo>
                <a:cubicBezTo>
                  <a:pt x="7790238" y="-39647"/>
                  <a:pt x="7790453" y="24687"/>
                  <a:pt x="7877158" y="0"/>
                </a:cubicBezTo>
                <a:cubicBezTo>
                  <a:pt x="7963863" y="-24687"/>
                  <a:pt x="8329170" y="11239"/>
                  <a:pt x="8568033" y="0"/>
                </a:cubicBezTo>
                <a:cubicBezTo>
                  <a:pt x="8806896" y="-11239"/>
                  <a:pt x="8716666" y="18508"/>
                  <a:pt x="8857374" y="0"/>
                </a:cubicBezTo>
                <a:cubicBezTo>
                  <a:pt x="8998082" y="-18508"/>
                  <a:pt x="9287091" y="8192"/>
                  <a:pt x="9447865" y="0"/>
                </a:cubicBezTo>
                <a:cubicBezTo>
                  <a:pt x="9608639" y="-8192"/>
                  <a:pt x="9850780" y="31058"/>
                  <a:pt x="10038357" y="0"/>
                </a:cubicBezTo>
                <a:cubicBezTo>
                  <a:pt x="10089833" y="211616"/>
                  <a:pt x="10030136" y="454400"/>
                  <a:pt x="10038357" y="629711"/>
                </a:cubicBezTo>
                <a:cubicBezTo>
                  <a:pt x="10046578" y="805022"/>
                  <a:pt x="9994286" y="1014473"/>
                  <a:pt x="10038357" y="1116306"/>
                </a:cubicBezTo>
                <a:cubicBezTo>
                  <a:pt x="10082428" y="1218139"/>
                  <a:pt x="10018541" y="1482269"/>
                  <a:pt x="10038357" y="1631524"/>
                </a:cubicBezTo>
                <a:cubicBezTo>
                  <a:pt x="10058173" y="1780779"/>
                  <a:pt x="10021939" y="1920933"/>
                  <a:pt x="10038357" y="2146742"/>
                </a:cubicBezTo>
                <a:cubicBezTo>
                  <a:pt x="10054775" y="2372551"/>
                  <a:pt x="9989460" y="2585017"/>
                  <a:pt x="10038357" y="2862322"/>
                </a:cubicBezTo>
                <a:cubicBezTo>
                  <a:pt x="9753944" y="2867754"/>
                  <a:pt x="9699355" y="2811287"/>
                  <a:pt x="9447865" y="2862322"/>
                </a:cubicBezTo>
                <a:cubicBezTo>
                  <a:pt x="9196375" y="2913357"/>
                  <a:pt x="8848631" y="2770656"/>
                  <a:pt x="8656607" y="2862322"/>
                </a:cubicBezTo>
                <a:cubicBezTo>
                  <a:pt x="8464583" y="2953988"/>
                  <a:pt x="8301886" y="2844141"/>
                  <a:pt x="8066115" y="2862322"/>
                </a:cubicBezTo>
                <a:cubicBezTo>
                  <a:pt x="7830344" y="2880503"/>
                  <a:pt x="7657558" y="2849524"/>
                  <a:pt x="7274856" y="2862322"/>
                </a:cubicBezTo>
                <a:cubicBezTo>
                  <a:pt x="6892154" y="2875120"/>
                  <a:pt x="6954687" y="2854162"/>
                  <a:pt x="6684365" y="2862322"/>
                </a:cubicBezTo>
                <a:cubicBezTo>
                  <a:pt x="6414043" y="2870482"/>
                  <a:pt x="6145593" y="2856333"/>
                  <a:pt x="5993490" y="2862322"/>
                </a:cubicBezTo>
                <a:cubicBezTo>
                  <a:pt x="5841388" y="2868311"/>
                  <a:pt x="5773823" y="2847361"/>
                  <a:pt x="5704149" y="2862322"/>
                </a:cubicBezTo>
                <a:cubicBezTo>
                  <a:pt x="5634475" y="2877283"/>
                  <a:pt x="5241409" y="2778724"/>
                  <a:pt x="4912890" y="2862322"/>
                </a:cubicBezTo>
                <a:cubicBezTo>
                  <a:pt x="4584371" y="2945920"/>
                  <a:pt x="4616156" y="2861169"/>
                  <a:pt x="4422782" y="2862322"/>
                </a:cubicBezTo>
                <a:cubicBezTo>
                  <a:pt x="4229408" y="2863475"/>
                  <a:pt x="3998625" y="2796671"/>
                  <a:pt x="3731907" y="2862322"/>
                </a:cubicBezTo>
                <a:cubicBezTo>
                  <a:pt x="3465190" y="2927973"/>
                  <a:pt x="3568026" y="2827700"/>
                  <a:pt x="3442566" y="2862322"/>
                </a:cubicBezTo>
                <a:cubicBezTo>
                  <a:pt x="3317106" y="2896944"/>
                  <a:pt x="2899188" y="2807292"/>
                  <a:pt x="2651307" y="2862322"/>
                </a:cubicBezTo>
                <a:cubicBezTo>
                  <a:pt x="2403426" y="2917352"/>
                  <a:pt x="2331509" y="2807767"/>
                  <a:pt x="2161199" y="2862322"/>
                </a:cubicBezTo>
                <a:cubicBezTo>
                  <a:pt x="1990889" y="2916877"/>
                  <a:pt x="1733467" y="2816329"/>
                  <a:pt x="1570708" y="2862322"/>
                </a:cubicBezTo>
                <a:cubicBezTo>
                  <a:pt x="1407949" y="2908315"/>
                  <a:pt x="1355185" y="2823607"/>
                  <a:pt x="1180983" y="2862322"/>
                </a:cubicBezTo>
                <a:cubicBezTo>
                  <a:pt x="1006782" y="2901037"/>
                  <a:pt x="312868" y="2848897"/>
                  <a:pt x="0" y="2862322"/>
                </a:cubicBezTo>
                <a:cubicBezTo>
                  <a:pt x="-17225" y="2689271"/>
                  <a:pt x="13490" y="2367824"/>
                  <a:pt x="0" y="2232611"/>
                </a:cubicBezTo>
                <a:cubicBezTo>
                  <a:pt x="-13490" y="2097398"/>
                  <a:pt x="35539" y="1910640"/>
                  <a:pt x="0" y="1660147"/>
                </a:cubicBezTo>
                <a:cubicBezTo>
                  <a:pt x="-35539" y="1409654"/>
                  <a:pt x="13267" y="1345455"/>
                  <a:pt x="0" y="1173552"/>
                </a:cubicBezTo>
                <a:cubicBezTo>
                  <a:pt x="-13267" y="1001650"/>
                  <a:pt x="45742" y="732478"/>
                  <a:pt x="0" y="572464"/>
                </a:cubicBezTo>
                <a:cubicBezTo>
                  <a:pt x="-45742" y="412450"/>
                  <a:pt x="61277" y="221484"/>
                  <a:pt x="0" y="0"/>
                </a:cubicBezTo>
                <a:close/>
              </a:path>
              <a:path w="10038357" h="2862322" stroke="0" extrusionOk="0">
                <a:moveTo>
                  <a:pt x="0" y="0"/>
                </a:moveTo>
                <a:cubicBezTo>
                  <a:pt x="121234" y="-41505"/>
                  <a:pt x="341466" y="58649"/>
                  <a:pt x="490108" y="0"/>
                </a:cubicBezTo>
                <a:cubicBezTo>
                  <a:pt x="638750" y="-58649"/>
                  <a:pt x="713437" y="28208"/>
                  <a:pt x="779449" y="0"/>
                </a:cubicBezTo>
                <a:cubicBezTo>
                  <a:pt x="845461" y="-28208"/>
                  <a:pt x="1272621" y="79507"/>
                  <a:pt x="1570708" y="0"/>
                </a:cubicBezTo>
                <a:cubicBezTo>
                  <a:pt x="1868795" y="-79507"/>
                  <a:pt x="1864645" y="44667"/>
                  <a:pt x="2060816" y="0"/>
                </a:cubicBezTo>
                <a:cubicBezTo>
                  <a:pt x="2256987" y="-44667"/>
                  <a:pt x="2389394" y="46202"/>
                  <a:pt x="2550924" y="0"/>
                </a:cubicBezTo>
                <a:cubicBezTo>
                  <a:pt x="2712454" y="-46202"/>
                  <a:pt x="3070096" y="27192"/>
                  <a:pt x="3342182" y="0"/>
                </a:cubicBezTo>
                <a:cubicBezTo>
                  <a:pt x="3614268" y="-27192"/>
                  <a:pt x="3623154" y="4182"/>
                  <a:pt x="3731907" y="0"/>
                </a:cubicBezTo>
                <a:cubicBezTo>
                  <a:pt x="3840661" y="-4182"/>
                  <a:pt x="4201428" y="57408"/>
                  <a:pt x="4523166" y="0"/>
                </a:cubicBezTo>
                <a:cubicBezTo>
                  <a:pt x="4844904" y="-57408"/>
                  <a:pt x="5150626" y="93390"/>
                  <a:pt x="5314424" y="0"/>
                </a:cubicBezTo>
                <a:cubicBezTo>
                  <a:pt x="5478222" y="-93390"/>
                  <a:pt x="5625280" y="35567"/>
                  <a:pt x="5904916" y="0"/>
                </a:cubicBezTo>
                <a:cubicBezTo>
                  <a:pt x="6184552" y="-35567"/>
                  <a:pt x="6468193" y="66925"/>
                  <a:pt x="6696175" y="0"/>
                </a:cubicBezTo>
                <a:cubicBezTo>
                  <a:pt x="6924157" y="-66925"/>
                  <a:pt x="6985103" y="17545"/>
                  <a:pt x="7186283" y="0"/>
                </a:cubicBezTo>
                <a:cubicBezTo>
                  <a:pt x="7387463" y="-17545"/>
                  <a:pt x="7560720" y="55661"/>
                  <a:pt x="7676391" y="0"/>
                </a:cubicBezTo>
                <a:cubicBezTo>
                  <a:pt x="7792062" y="-55661"/>
                  <a:pt x="8076086" y="7215"/>
                  <a:pt x="8367266" y="0"/>
                </a:cubicBezTo>
                <a:cubicBezTo>
                  <a:pt x="8658446" y="-7215"/>
                  <a:pt x="8613800" y="6301"/>
                  <a:pt x="8857374" y="0"/>
                </a:cubicBezTo>
                <a:cubicBezTo>
                  <a:pt x="9100948" y="-6301"/>
                  <a:pt x="9641373" y="5661"/>
                  <a:pt x="10038357" y="0"/>
                </a:cubicBezTo>
                <a:cubicBezTo>
                  <a:pt x="10081402" y="178006"/>
                  <a:pt x="9981567" y="334621"/>
                  <a:pt x="10038357" y="629711"/>
                </a:cubicBezTo>
                <a:cubicBezTo>
                  <a:pt x="10095147" y="924801"/>
                  <a:pt x="9981712" y="1004317"/>
                  <a:pt x="10038357" y="1230798"/>
                </a:cubicBezTo>
                <a:cubicBezTo>
                  <a:pt x="10095002" y="1457279"/>
                  <a:pt x="9996835" y="1544832"/>
                  <a:pt x="10038357" y="1831886"/>
                </a:cubicBezTo>
                <a:cubicBezTo>
                  <a:pt x="10079879" y="2118940"/>
                  <a:pt x="9993743" y="2141435"/>
                  <a:pt x="10038357" y="2318481"/>
                </a:cubicBezTo>
                <a:cubicBezTo>
                  <a:pt x="10082971" y="2495527"/>
                  <a:pt x="10036123" y="2697324"/>
                  <a:pt x="10038357" y="2862322"/>
                </a:cubicBezTo>
                <a:cubicBezTo>
                  <a:pt x="9799148" y="2868535"/>
                  <a:pt x="9565384" y="2809055"/>
                  <a:pt x="9347482" y="2862322"/>
                </a:cubicBezTo>
                <a:cubicBezTo>
                  <a:pt x="9129581" y="2915589"/>
                  <a:pt x="9035973" y="2848261"/>
                  <a:pt x="8957757" y="2862322"/>
                </a:cubicBezTo>
                <a:cubicBezTo>
                  <a:pt x="8879542" y="2876383"/>
                  <a:pt x="8654520" y="2846118"/>
                  <a:pt x="8367266" y="2862322"/>
                </a:cubicBezTo>
                <a:cubicBezTo>
                  <a:pt x="8080012" y="2878526"/>
                  <a:pt x="8202654" y="2843946"/>
                  <a:pt x="8077925" y="2862322"/>
                </a:cubicBezTo>
                <a:cubicBezTo>
                  <a:pt x="7953196" y="2880698"/>
                  <a:pt x="7858122" y="2858955"/>
                  <a:pt x="7788584" y="2862322"/>
                </a:cubicBezTo>
                <a:cubicBezTo>
                  <a:pt x="7719046" y="2865689"/>
                  <a:pt x="7378717" y="2794204"/>
                  <a:pt x="7198092" y="2862322"/>
                </a:cubicBezTo>
                <a:cubicBezTo>
                  <a:pt x="7017467" y="2930440"/>
                  <a:pt x="6895396" y="2849810"/>
                  <a:pt x="6808368" y="2862322"/>
                </a:cubicBezTo>
                <a:cubicBezTo>
                  <a:pt x="6721340" y="2874834"/>
                  <a:pt x="6276259" y="2832404"/>
                  <a:pt x="6117493" y="2862322"/>
                </a:cubicBezTo>
                <a:cubicBezTo>
                  <a:pt x="5958727" y="2892240"/>
                  <a:pt x="5918110" y="2853380"/>
                  <a:pt x="5727768" y="2862322"/>
                </a:cubicBezTo>
                <a:cubicBezTo>
                  <a:pt x="5537426" y="2871264"/>
                  <a:pt x="5205583" y="2784871"/>
                  <a:pt x="5036893" y="2862322"/>
                </a:cubicBezTo>
                <a:cubicBezTo>
                  <a:pt x="4868204" y="2939773"/>
                  <a:pt x="4853515" y="2827738"/>
                  <a:pt x="4747552" y="2862322"/>
                </a:cubicBezTo>
                <a:cubicBezTo>
                  <a:pt x="4641589" y="2896906"/>
                  <a:pt x="4278922" y="2843508"/>
                  <a:pt x="4056677" y="2862322"/>
                </a:cubicBezTo>
                <a:cubicBezTo>
                  <a:pt x="3834432" y="2881136"/>
                  <a:pt x="3808064" y="2845237"/>
                  <a:pt x="3666953" y="2862322"/>
                </a:cubicBezTo>
                <a:cubicBezTo>
                  <a:pt x="3525842" y="2879407"/>
                  <a:pt x="3520318" y="2828802"/>
                  <a:pt x="3377612" y="2862322"/>
                </a:cubicBezTo>
                <a:cubicBezTo>
                  <a:pt x="3234906" y="2895842"/>
                  <a:pt x="3100878" y="2818589"/>
                  <a:pt x="2987887" y="2862322"/>
                </a:cubicBezTo>
                <a:cubicBezTo>
                  <a:pt x="2874897" y="2906055"/>
                  <a:pt x="2475207" y="2808716"/>
                  <a:pt x="2297012" y="2862322"/>
                </a:cubicBezTo>
                <a:cubicBezTo>
                  <a:pt x="2118818" y="2915928"/>
                  <a:pt x="2082151" y="2850591"/>
                  <a:pt x="1907288" y="2862322"/>
                </a:cubicBezTo>
                <a:cubicBezTo>
                  <a:pt x="1732425" y="2874053"/>
                  <a:pt x="1694123" y="2850056"/>
                  <a:pt x="1617947" y="2862322"/>
                </a:cubicBezTo>
                <a:cubicBezTo>
                  <a:pt x="1541771" y="2874588"/>
                  <a:pt x="1381316" y="2852197"/>
                  <a:pt x="1228223" y="2862322"/>
                </a:cubicBezTo>
                <a:cubicBezTo>
                  <a:pt x="1075130" y="2872447"/>
                  <a:pt x="949641" y="2816342"/>
                  <a:pt x="738114" y="2862322"/>
                </a:cubicBezTo>
                <a:cubicBezTo>
                  <a:pt x="526587" y="2908302"/>
                  <a:pt x="216848" y="2851242"/>
                  <a:pt x="0" y="2862322"/>
                </a:cubicBezTo>
                <a:cubicBezTo>
                  <a:pt x="-31485" y="2719342"/>
                  <a:pt x="14306" y="2454046"/>
                  <a:pt x="0" y="2347104"/>
                </a:cubicBezTo>
                <a:cubicBezTo>
                  <a:pt x="-14306" y="2240162"/>
                  <a:pt x="13466" y="2061990"/>
                  <a:pt x="0" y="1831886"/>
                </a:cubicBezTo>
                <a:cubicBezTo>
                  <a:pt x="-13466" y="1601782"/>
                  <a:pt x="17680" y="1524199"/>
                  <a:pt x="0" y="1259422"/>
                </a:cubicBezTo>
                <a:cubicBezTo>
                  <a:pt x="-17680" y="994645"/>
                  <a:pt x="35417" y="809856"/>
                  <a:pt x="0" y="686957"/>
                </a:cubicBezTo>
                <a:cubicBezTo>
                  <a:pt x="-35417" y="564058"/>
                  <a:pt x="4557" y="3190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Franklin Gothic Book"/>
              </a:rPr>
              <a:t>Second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Franklin Gothic Book"/>
              </a:rPr>
              <a:t> Place: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Altrusa International of Lake County, FL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reaming Outloud Pro" panose="03050502040302030504" pitchFamily="66" charset="0"/>
              <a:cs typeface="Dreaming Outloud Pro" panose="03050502040302030504" pitchFamily="66" charset="0"/>
              <a:sym typeface="Franklin Gothic Boo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Project: “</a:t>
            </a:r>
            <a:r>
              <a:rPr lang="en-US" sz="4000" b="1" dirty="0"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Delivering the Difference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” (</a:t>
            </a:r>
            <a:r>
              <a:rPr lang="en-US" sz="4000" b="1" dirty="0"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241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 pts)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4000" b="1" dirty="0">
              <a:latin typeface="Dreaming Outloud Pro" panose="03050502040302030504" pitchFamily="66" charset="0"/>
              <a:cs typeface="Dreaming Outloud Pro" panose="03050502040302030504" pitchFamily="66" charset="0"/>
              <a:sym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80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4797A-814C-4F36-A8B4-B2D931FEF00E}"/>
              </a:ext>
            </a:extLst>
          </p:cNvPr>
          <p:cNvSpPr txBox="1"/>
          <p:nvPr/>
        </p:nvSpPr>
        <p:spPr>
          <a:xfrm>
            <a:off x="115046" y="232697"/>
            <a:ext cx="10170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Mamie L. Bass Service Award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B444E-0EA9-4E79-8143-C94592AD66EE}"/>
              </a:ext>
            </a:extLst>
          </p:cNvPr>
          <p:cNvSpPr txBox="1"/>
          <p:nvPr/>
        </p:nvSpPr>
        <p:spPr>
          <a:xfrm>
            <a:off x="221485" y="1630618"/>
            <a:ext cx="10170563" cy="3877985"/>
          </a:xfrm>
          <a:custGeom>
            <a:avLst/>
            <a:gdLst>
              <a:gd name="csX0" fmla="*/ 0 w 10170563"/>
              <a:gd name="csY0" fmla="*/ 0 h 3877985"/>
              <a:gd name="csX1" fmla="*/ 801680 w 10170563"/>
              <a:gd name="csY1" fmla="*/ 0 h 3877985"/>
              <a:gd name="csX2" fmla="*/ 1501654 w 10170563"/>
              <a:gd name="csY2" fmla="*/ 0 h 3877985"/>
              <a:gd name="csX3" fmla="*/ 2303333 w 10170563"/>
              <a:gd name="csY3" fmla="*/ 0 h 3877985"/>
              <a:gd name="csX4" fmla="*/ 2901602 w 10170563"/>
              <a:gd name="csY4" fmla="*/ 0 h 3877985"/>
              <a:gd name="csX5" fmla="*/ 3601576 w 10170563"/>
              <a:gd name="csY5" fmla="*/ 0 h 3877985"/>
              <a:gd name="csX6" fmla="*/ 4199844 w 10170563"/>
              <a:gd name="csY6" fmla="*/ 0 h 3877985"/>
              <a:gd name="csX7" fmla="*/ 4798113 w 10170563"/>
              <a:gd name="csY7" fmla="*/ 0 h 3877985"/>
              <a:gd name="csX8" fmla="*/ 5396381 w 10170563"/>
              <a:gd name="csY8" fmla="*/ 0 h 3877985"/>
              <a:gd name="csX9" fmla="*/ 5689533 w 10170563"/>
              <a:gd name="csY9" fmla="*/ 0 h 3877985"/>
              <a:gd name="csX10" fmla="*/ 6389507 w 10170563"/>
              <a:gd name="csY10" fmla="*/ 0 h 3877985"/>
              <a:gd name="csX11" fmla="*/ 6682658 w 10170563"/>
              <a:gd name="csY11" fmla="*/ 0 h 3877985"/>
              <a:gd name="csX12" fmla="*/ 7280927 w 10170563"/>
              <a:gd name="csY12" fmla="*/ 0 h 3877985"/>
              <a:gd name="csX13" fmla="*/ 8082606 w 10170563"/>
              <a:gd name="csY13" fmla="*/ 0 h 3877985"/>
              <a:gd name="csX14" fmla="*/ 8884286 w 10170563"/>
              <a:gd name="csY14" fmla="*/ 0 h 3877985"/>
              <a:gd name="csX15" fmla="*/ 9584260 w 10170563"/>
              <a:gd name="csY15" fmla="*/ 0 h 3877985"/>
              <a:gd name="csX16" fmla="*/ 10170563 w 10170563"/>
              <a:gd name="csY16" fmla="*/ 0 h 3877985"/>
              <a:gd name="csX17" fmla="*/ 10170563 w 10170563"/>
              <a:gd name="csY17" fmla="*/ 437658 h 3877985"/>
              <a:gd name="csX18" fmla="*/ 10170563 w 10170563"/>
              <a:gd name="csY18" fmla="*/ 991656 h 3877985"/>
              <a:gd name="csX19" fmla="*/ 10170563 w 10170563"/>
              <a:gd name="csY19" fmla="*/ 1545654 h 3877985"/>
              <a:gd name="csX20" fmla="*/ 10170563 w 10170563"/>
              <a:gd name="csY20" fmla="*/ 2060872 h 3877985"/>
              <a:gd name="csX21" fmla="*/ 10170563 w 10170563"/>
              <a:gd name="csY21" fmla="*/ 2692430 h 3877985"/>
              <a:gd name="csX22" fmla="*/ 10170563 w 10170563"/>
              <a:gd name="csY22" fmla="*/ 3168868 h 3877985"/>
              <a:gd name="csX23" fmla="*/ 10170563 w 10170563"/>
              <a:gd name="csY23" fmla="*/ 3877985 h 3877985"/>
              <a:gd name="csX24" fmla="*/ 9775706 w 10170563"/>
              <a:gd name="csY24" fmla="*/ 3877985 h 3877985"/>
              <a:gd name="csX25" fmla="*/ 9482554 w 10170563"/>
              <a:gd name="csY25" fmla="*/ 3877985 h 3877985"/>
              <a:gd name="csX26" fmla="*/ 8680875 w 10170563"/>
              <a:gd name="csY26" fmla="*/ 3877985 h 3877985"/>
              <a:gd name="csX27" fmla="*/ 8184312 w 10170563"/>
              <a:gd name="csY27" fmla="*/ 3877985 h 3877985"/>
              <a:gd name="csX28" fmla="*/ 7484338 w 10170563"/>
              <a:gd name="csY28" fmla="*/ 3877985 h 3877985"/>
              <a:gd name="csX29" fmla="*/ 7191186 w 10170563"/>
              <a:gd name="csY29" fmla="*/ 3877985 h 3877985"/>
              <a:gd name="csX30" fmla="*/ 6389507 w 10170563"/>
              <a:gd name="csY30" fmla="*/ 3877985 h 3877985"/>
              <a:gd name="csX31" fmla="*/ 5892944 w 10170563"/>
              <a:gd name="csY31" fmla="*/ 3877985 h 3877985"/>
              <a:gd name="csX32" fmla="*/ 5294675 w 10170563"/>
              <a:gd name="csY32" fmla="*/ 3877985 h 3877985"/>
              <a:gd name="csX33" fmla="*/ 4899818 w 10170563"/>
              <a:gd name="csY33" fmla="*/ 3877985 h 3877985"/>
              <a:gd name="csX34" fmla="*/ 4199844 w 10170563"/>
              <a:gd name="csY34" fmla="*/ 3877985 h 3877985"/>
              <a:gd name="csX35" fmla="*/ 3398165 w 10170563"/>
              <a:gd name="csY35" fmla="*/ 3877985 h 3877985"/>
              <a:gd name="csX36" fmla="*/ 2901602 w 10170563"/>
              <a:gd name="csY36" fmla="*/ 3877985 h 3877985"/>
              <a:gd name="csX37" fmla="*/ 2099922 w 10170563"/>
              <a:gd name="csY37" fmla="*/ 3877985 h 3877985"/>
              <a:gd name="csX38" fmla="*/ 1501654 w 10170563"/>
              <a:gd name="csY38" fmla="*/ 3877985 h 3877985"/>
              <a:gd name="csX39" fmla="*/ 699974 w 10170563"/>
              <a:gd name="csY39" fmla="*/ 3877985 h 3877985"/>
              <a:gd name="csX40" fmla="*/ 0 w 10170563"/>
              <a:gd name="csY40" fmla="*/ 3877985 h 3877985"/>
              <a:gd name="csX41" fmla="*/ 0 w 10170563"/>
              <a:gd name="csY41" fmla="*/ 3401547 h 3877985"/>
              <a:gd name="csX42" fmla="*/ 0 w 10170563"/>
              <a:gd name="csY42" fmla="*/ 2808769 h 3877985"/>
              <a:gd name="csX43" fmla="*/ 0 w 10170563"/>
              <a:gd name="csY43" fmla="*/ 2215991 h 3877985"/>
              <a:gd name="csX44" fmla="*/ 0 w 10170563"/>
              <a:gd name="csY44" fmla="*/ 1584434 h 3877985"/>
              <a:gd name="csX45" fmla="*/ 0 w 10170563"/>
              <a:gd name="csY45" fmla="*/ 1146776 h 3877985"/>
              <a:gd name="csX46" fmla="*/ 0 w 10170563"/>
              <a:gd name="csY46" fmla="*/ 709117 h 3877985"/>
              <a:gd name="csX47" fmla="*/ 0 w 10170563"/>
              <a:gd name="csY47" fmla="*/ 0 h 38779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10170563" h="3877985" fill="none" extrusionOk="0">
                <a:moveTo>
                  <a:pt x="0" y="0"/>
                </a:moveTo>
                <a:cubicBezTo>
                  <a:pt x="162716" y="-39147"/>
                  <a:pt x="639062" y="60616"/>
                  <a:pt x="801680" y="0"/>
                </a:cubicBezTo>
                <a:cubicBezTo>
                  <a:pt x="964298" y="-60616"/>
                  <a:pt x="1361489" y="55452"/>
                  <a:pt x="1501654" y="0"/>
                </a:cubicBezTo>
                <a:cubicBezTo>
                  <a:pt x="1641819" y="-55452"/>
                  <a:pt x="2048152" y="70003"/>
                  <a:pt x="2303333" y="0"/>
                </a:cubicBezTo>
                <a:cubicBezTo>
                  <a:pt x="2558514" y="-70003"/>
                  <a:pt x="2610951" y="56270"/>
                  <a:pt x="2901602" y="0"/>
                </a:cubicBezTo>
                <a:cubicBezTo>
                  <a:pt x="3192253" y="-56270"/>
                  <a:pt x="3380622" y="42238"/>
                  <a:pt x="3601576" y="0"/>
                </a:cubicBezTo>
                <a:cubicBezTo>
                  <a:pt x="3822530" y="-42238"/>
                  <a:pt x="3932460" y="44036"/>
                  <a:pt x="4199844" y="0"/>
                </a:cubicBezTo>
                <a:cubicBezTo>
                  <a:pt x="4467228" y="-44036"/>
                  <a:pt x="4614285" y="56845"/>
                  <a:pt x="4798113" y="0"/>
                </a:cubicBezTo>
                <a:cubicBezTo>
                  <a:pt x="4981941" y="-56845"/>
                  <a:pt x="5220010" y="47364"/>
                  <a:pt x="5396381" y="0"/>
                </a:cubicBezTo>
                <a:cubicBezTo>
                  <a:pt x="5572752" y="-47364"/>
                  <a:pt x="5588952" y="7037"/>
                  <a:pt x="5689533" y="0"/>
                </a:cubicBezTo>
                <a:cubicBezTo>
                  <a:pt x="5790114" y="-7037"/>
                  <a:pt x="6067643" y="42623"/>
                  <a:pt x="6389507" y="0"/>
                </a:cubicBezTo>
                <a:cubicBezTo>
                  <a:pt x="6711371" y="-42623"/>
                  <a:pt x="6594089" y="3247"/>
                  <a:pt x="6682658" y="0"/>
                </a:cubicBezTo>
                <a:cubicBezTo>
                  <a:pt x="6771227" y="-3247"/>
                  <a:pt x="7073797" y="8799"/>
                  <a:pt x="7280927" y="0"/>
                </a:cubicBezTo>
                <a:cubicBezTo>
                  <a:pt x="7488057" y="-8799"/>
                  <a:pt x="7748091" y="74478"/>
                  <a:pt x="8082606" y="0"/>
                </a:cubicBezTo>
                <a:cubicBezTo>
                  <a:pt x="8417121" y="-74478"/>
                  <a:pt x="8489640" y="13724"/>
                  <a:pt x="8884286" y="0"/>
                </a:cubicBezTo>
                <a:cubicBezTo>
                  <a:pt x="9278932" y="-13724"/>
                  <a:pt x="9415280" y="18436"/>
                  <a:pt x="9584260" y="0"/>
                </a:cubicBezTo>
                <a:cubicBezTo>
                  <a:pt x="9753240" y="-18436"/>
                  <a:pt x="10014733" y="43524"/>
                  <a:pt x="10170563" y="0"/>
                </a:cubicBezTo>
                <a:cubicBezTo>
                  <a:pt x="10195444" y="117994"/>
                  <a:pt x="10169574" y="339405"/>
                  <a:pt x="10170563" y="437658"/>
                </a:cubicBezTo>
                <a:cubicBezTo>
                  <a:pt x="10171552" y="535911"/>
                  <a:pt x="10158592" y="732428"/>
                  <a:pt x="10170563" y="991656"/>
                </a:cubicBezTo>
                <a:cubicBezTo>
                  <a:pt x="10182534" y="1250884"/>
                  <a:pt x="10108906" y="1320253"/>
                  <a:pt x="10170563" y="1545654"/>
                </a:cubicBezTo>
                <a:cubicBezTo>
                  <a:pt x="10232220" y="1771055"/>
                  <a:pt x="10133137" y="1916795"/>
                  <a:pt x="10170563" y="2060872"/>
                </a:cubicBezTo>
                <a:cubicBezTo>
                  <a:pt x="10207989" y="2204949"/>
                  <a:pt x="10104328" y="2456108"/>
                  <a:pt x="10170563" y="2692430"/>
                </a:cubicBezTo>
                <a:cubicBezTo>
                  <a:pt x="10236798" y="2928752"/>
                  <a:pt x="10169335" y="3030857"/>
                  <a:pt x="10170563" y="3168868"/>
                </a:cubicBezTo>
                <a:cubicBezTo>
                  <a:pt x="10171791" y="3306879"/>
                  <a:pt x="10162630" y="3673355"/>
                  <a:pt x="10170563" y="3877985"/>
                </a:cubicBezTo>
                <a:cubicBezTo>
                  <a:pt x="10068781" y="3914973"/>
                  <a:pt x="9890482" y="3832670"/>
                  <a:pt x="9775706" y="3877985"/>
                </a:cubicBezTo>
                <a:cubicBezTo>
                  <a:pt x="9660930" y="3923300"/>
                  <a:pt x="9610442" y="3877142"/>
                  <a:pt x="9482554" y="3877985"/>
                </a:cubicBezTo>
                <a:cubicBezTo>
                  <a:pt x="9354666" y="3878828"/>
                  <a:pt x="8967899" y="3838255"/>
                  <a:pt x="8680875" y="3877985"/>
                </a:cubicBezTo>
                <a:cubicBezTo>
                  <a:pt x="8393851" y="3917715"/>
                  <a:pt x="8319903" y="3876865"/>
                  <a:pt x="8184312" y="3877985"/>
                </a:cubicBezTo>
                <a:cubicBezTo>
                  <a:pt x="8048721" y="3879105"/>
                  <a:pt x="7811924" y="3833421"/>
                  <a:pt x="7484338" y="3877985"/>
                </a:cubicBezTo>
                <a:cubicBezTo>
                  <a:pt x="7156752" y="3922549"/>
                  <a:pt x="7282555" y="3844079"/>
                  <a:pt x="7191186" y="3877985"/>
                </a:cubicBezTo>
                <a:cubicBezTo>
                  <a:pt x="7099817" y="3911891"/>
                  <a:pt x="6586274" y="3798115"/>
                  <a:pt x="6389507" y="3877985"/>
                </a:cubicBezTo>
                <a:cubicBezTo>
                  <a:pt x="6192740" y="3957855"/>
                  <a:pt x="6075812" y="3839058"/>
                  <a:pt x="5892944" y="3877985"/>
                </a:cubicBezTo>
                <a:cubicBezTo>
                  <a:pt x="5710076" y="3916912"/>
                  <a:pt x="5515192" y="3826489"/>
                  <a:pt x="5294675" y="3877985"/>
                </a:cubicBezTo>
                <a:cubicBezTo>
                  <a:pt x="5074158" y="3929481"/>
                  <a:pt x="4996162" y="3867621"/>
                  <a:pt x="4899818" y="3877985"/>
                </a:cubicBezTo>
                <a:cubicBezTo>
                  <a:pt x="4803474" y="3888349"/>
                  <a:pt x="4472377" y="3814450"/>
                  <a:pt x="4199844" y="3877985"/>
                </a:cubicBezTo>
                <a:cubicBezTo>
                  <a:pt x="3927311" y="3941520"/>
                  <a:pt x="3659462" y="3784865"/>
                  <a:pt x="3398165" y="3877985"/>
                </a:cubicBezTo>
                <a:cubicBezTo>
                  <a:pt x="3136868" y="3971105"/>
                  <a:pt x="3076135" y="3868921"/>
                  <a:pt x="2901602" y="3877985"/>
                </a:cubicBezTo>
                <a:cubicBezTo>
                  <a:pt x="2727069" y="3887049"/>
                  <a:pt x="2363908" y="3830794"/>
                  <a:pt x="2099922" y="3877985"/>
                </a:cubicBezTo>
                <a:cubicBezTo>
                  <a:pt x="1835936" y="3925176"/>
                  <a:pt x="1651476" y="3851805"/>
                  <a:pt x="1501654" y="3877985"/>
                </a:cubicBezTo>
                <a:cubicBezTo>
                  <a:pt x="1351832" y="3904165"/>
                  <a:pt x="996616" y="3792663"/>
                  <a:pt x="699974" y="3877985"/>
                </a:cubicBezTo>
                <a:cubicBezTo>
                  <a:pt x="403332" y="3963307"/>
                  <a:pt x="212558" y="3847122"/>
                  <a:pt x="0" y="3877985"/>
                </a:cubicBezTo>
                <a:cubicBezTo>
                  <a:pt x="-37449" y="3759103"/>
                  <a:pt x="50088" y="3595002"/>
                  <a:pt x="0" y="3401547"/>
                </a:cubicBezTo>
                <a:cubicBezTo>
                  <a:pt x="-50088" y="3208092"/>
                  <a:pt x="23643" y="2983356"/>
                  <a:pt x="0" y="2808769"/>
                </a:cubicBezTo>
                <a:cubicBezTo>
                  <a:pt x="-23643" y="2634182"/>
                  <a:pt x="7058" y="2439558"/>
                  <a:pt x="0" y="2215991"/>
                </a:cubicBezTo>
                <a:cubicBezTo>
                  <a:pt x="-7058" y="1992424"/>
                  <a:pt x="61439" y="1874403"/>
                  <a:pt x="0" y="1584434"/>
                </a:cubicBezTo>
                <a:cubicBezTo>
                  <a:pt x="-61439" y="1294465"/>
                  <a:pt x="42680" y="1342544"/>
                  <a:pt x="0" y="1146776"/>
                </a:cubicBezTo>
                <a:cubicBezTo>
                  <a:pt x="-42680" y="951008"/>
                  <a:pt x="38680" y="923017"/>
                  <a:pt x="0" y="709117"/>
                </a:cubicBezTo>
                <a:cubicBezTo>
                  <a:pt x="-38680" y="495217"/>
                  <a:pt x="36151" y="199982"/>
                  <a:pt x="0" y="0"/>
                </a:cubicBezTo>
                <a:close/>
              </a:path>
              <a:path w="10170563" h="3877985" stroke="0" extrusionOk="0">
                <a:moveTo>
                  <a:pt x="0" y="0"/>
                </a:moveTo>
                <a:cubicBezTo>
                  <a:pt x="225045" y="-34465"/>
                  <a:pt x="334270" y="32259"/>
                  <a:pt x="496563" y="0"/>
                </a:cubicBezTo>
                <a:cubicBezTo>
                  <a:pt x="658856" y="-32259"/>
                  <a:pt x="701093" y="556"/>
                  <a:pt x="789714" y="0"/>
                </a:cubicBezTo>
                <a:cubicBezTo>
                  <a:pt x="878335" y="-556"/>
                  <a:pt x="1332134" y="5957"/>
                  <a:pt x="1591394" y="0"/>
                </a:cubicBezTo>
                <a:cubicBezTo>
                  <a:pt x="1850654" y="-5957"/>
                  <a:pt x="1899750" y="23640"/>
                  <a:pt x="2087957" y="0"/>
                </a:cubicBezTo>
                <a:cubicBezTo>
                  <a:pt x="2276164" y="-23640"/>
                  <a:pt x="2376124" y="674"/>
                  <a:pt x="2584520" y="0"/>
                </a:cubicBezTo>
                <a:cubicBezTo>
                  <a:pt x="2792916" y="-674"/>
                  <a:pt x="3037747" y="47953"/>
                  <a:pt x="3386199" y="0"/>
                </a:cubicBezTo>
                <a:cubicBezTo>
                  <a:pt x="3734651" y="-47953"/>
                  <a:pt x="3592119" y="24012"/>
                  <a:pt x="3781056" y="0"/>
                </a:cubicBezTo>
                <a:cubicBezTo>
                  <a:pt x="3969993" y="-24012"/>
                  <a:pt x="4206040" y="48212"/>
                  <a:pt x="4582736" y="0"/>
                </a:cubicBezTo>
                <a:cubicBezTo>
                  <a:pt x="4959432" y="-48212"/>
                  <a:pt x="5207276" y="24920"/>
                  <a:pt x="5384416" y="0"/>
                </a:cubicBezTo>
                <a:cubicBezTo>
                  <a:pt x="5561556" y="-24920"/>
                  <a:pt x="5714618" y="44173"/>
                  <a:pt x="5982684" y="0"/>
                </a:cubicBezTo>
                <a:cubicBezTo>
                  <a:pt x="6250750" y="-44173"/>
                  <a:pt x="6398432" y="62565"/>
                  <a:pt x="6784364" y="0"/>
                </a:cubicBezTo>
                <a:cubicBezTo>
                  <a:pt x="7170296" y="-62565"/>
                  <a:pt x="7066160" y="42224"/>
                  <a:pt x="7280927" y="0"/>
                </a:cubicBezTo>
                <a:cubicBezTo>
                  <a:pt x="7495694" y="-42224"/>
                  <a:pt x="7636753" y="47420"/>
                  <a:pt x="7777489" y="0"/>
                </a:cubicBezTo>
                <a:cubicBezTo>
                  <a:pt x="7918225" y="-47420"/>
                  <a:pt x="8137021" y="64332"/>
                  <a:pt x="8477463" y="0"/>
                </a:cubicBezTo>
                <a:cubicBezTo>
                  <a:pt x="8817905" y="-64332"/>
                  <a:pt x="8802800" y="22658"/>
                  <a:pt x="8974026" y="0"/>
                </a:cubicBezTo>
                <a:cubicBezTo>
                  <a:pt x="9145252" y="-22658"/>
                  <a:pt x="9682649" y="63051"/>
                  <a:pt x="10170563" y="0"/>
                </a:cubicBezTo>
                <a:cubicBezTo>
                  <a:pt x="10243303" y="207952"/>
                  <a:pt x="10122986" y="468683"/>
                  <a:pt x="10170563" y="631558"/>
                </a:cubicBezTo>
                <a:cubicBezTo>
                  <a:pt x="10218140" y="794433"/>
                  <a:pt x="10113634" y="1006154"/>
                  <a:pt x="10170563" y="1224335"/>
                </a:cubicBezTo>
                <a:cubicBezTo>
                  <a:pt x="10227492" y="1442516"/>
                  <a:pt x="10127247" y="1688747"/>
                  <a:pt x="10170563" y="1817113"/>
                </a:cubicBezTo>
                <a:cubicBezTo>
                  <a:pt x="10213879" y="1945479"/>
                  <a:pt x="10150153" y="2103863"/>
                  <a:pt x="10170563" y="2254771"/>
                </a:cubicBezTo>
                <a:cubicBezTo>
                  <a:pt x="10190973" y="2405679"/>
                  <a:pt x="10155176" y="2539368"/>
                  <a:pt x="10170563" y="2731209"/>
                </a:cubicBezTo>
                <a:cubicBezTo>
                  <a:pt x="10185950" y="2923050"/>
                  <a:pt x="10149450" y="3112356"/>
                  <a:pt x="10170563" y="3323987"/>
                </a:cubicBezTo>
                <a:cubicBezTo>
                  <a:pt x="10191676" y="3535618"/>
                  <a:pt x="10167934" y="3675455"/>
                  <a:pt x="10170563" y="3877985"/>
                </a:cubicBezTo>
                <a:cubicBezTo>
                  <a:pt x="9992123" y="3896115"/>
                  <a:pt x="9857085" y="3832371"/>
                  <a:pt x="9775706" y="3877985"/>
                </a:cubicBezTo>
                <a:cubicBezTo>
                  <a:pt x="9694327" y="3923599"/>
                  <a:pt x="9624140" y="3864016"/>
                  <a:pt x="9482554" y="3877985"/>
                </a:cubicBezTo>
                <a:cubicBezTo>
                  <a:pt x="9340968" y="3891954"/>
                  <a:pt x="9284849" y="3874122"/>
                  <a:pt x="9189403" y="3877985"/>
                </a:cubicBezTo>
                <a:cubicBezTo>
                  <a:pt x="9093957" y="3881848"/>
                  <a:pt x="8760510" y="3848027"/>
                  <a:pt x="8591134" y="3877985"/>
                </a:cubicBezTo>
                <a:cubicBezTo>
                  <a:pt x="8421758" y="3907943"/>
                  <a:pt x="8355085" y="3832290"/>
                  <a:pt x="8196277" y="3877985"/>
                </a:cubicBezTo>
                <a:cubicBezTo>
                  <a:pt x="8037469" y="3923680"/>
                  <a:pt x="7842860" y="3830231"/>
                  <a:pt x="7496303" y="3877985"/>
                </a:cubicBezTo>
                <a:cubicBezTo>
                  <a:pt x="7149746" y="3925739"/>
                  <a:pt x="7237881" y="3871724"/>
                  <a:pt x="7101446" y="3877985"/>
                </a:cubicBezTo>
                <a:cubicBezTo>
                  <a:pt x="6965011" y="3884246"/>
                  <a:pt x="6559671" y="3821627"/>
                  <a:pt x="6401472" y="3877985"/>
                </a:cubicBezTo>
                <a:cubicBezTo>
                  <a:pt x="6243273" y="3934343"/>
                  <a:pt x="6220524" y="3858916"/>
                  <a:pt x="6108320" y="3877985"/>
                </a:cubicBezTo>
                <a:cubicBezTo>
                  <a:pt x="5996116" y="3897054"/>
                  <a:pt x="5586727" y="3857565"/>
                  <a:pt x="5408346" y="3877985"/>
                </a:cubicBezTo>
                <a:cubicBezTo>
                  <a:pt x="5229965" y="3898405"/>
                  <a:pt x="5200677" y="3874602"/>
                  <a:pt x="5013489" y="3877985"/>
                </a:cubicBezTo>
                <a:cubicBezTo>
                  <a:pt x="4826301" y="3881368"/>
                  <a:pt x="4834391" y="3851224"/>
                  <a:pt x="4720338" y="3877985"/>
                </a:cubicBezTo>
                <a:cubicBezTo>
                  <a:pt x="4606285" y="3904746"/>
                  <a:pt x="4498330" y="3840538"/>
                  <a:pt x="4325481" y="3877985"/>
                </a:cubicBezTo>
                <a:cubicBezTo>
                  <a:pt x="4152632" y="3915432"/>
                  <a:pt x="3955831" y="3830971"/>
                  <a:pt x="3625507" y="3877985"/>
                </a:cubicBezTo>
                <a:cubicBezTo>
                  <a:pt x="3295183" y="3924999"/>
                  <a:pt x="3366481" y="3841020"/>
                  <a:pt x="3230649" y="3877985"/>
                </a:cubicBezTo>
                <a:cubicBezTo>
                  <a:pt x="3094817" y="3914950"/>
                  <a:pt x="3058797" y="3849483"/>
                  <a:pt x="2937498" y="3877985"/>
                </a:cubicBezTo>
                <a:cubicBezTo>
                  <a:pt x="2816199" y="3906487"/>
                  <a:pt x="2630146" y="3842282"/>
                  <a:pt x="2542641" y="3877985"/>
                </a:cubicBezTo>
                <a:cubicBezTo>
                  <a:pt x="2455136" y="3913688"/>
                  <a:pt x="2153140" y="3838158"/>
                  <a:pt x="2046078" y="3877985"/>
                </a:cubicBezTo>
                <a:cubicBezTo>
                  <a:pt x="1939016" y="3917812"/>
                  <a:pt x="1589783" y="3827441"/>
                  <a:pt x="1447810" y="3877985"/>
                </a:cubicBezTo>
                <a:cubicBezTo>
                  <a:pt x="1305837" y="3928529"/>
                  <a:pt x="1246411" y="3832389"/>
                  <a:pt x="1052952" y="3877985"/>
                </a:cubicBezTo>
                <a:cubicBezTo>
                  <a:pt x="859493" y="3923581"/>
                  <a:pt x="520048" y="3815762"/>
                  <a:pt x="0" y="3877985"/>
                </a:cubicBezTo>
                <a:cubicBezTo>
                  <a:pt x="-8958" y="3727992"/>
                  <a:pt x="65927" y="3536582"/>
                  <a:pt x="0" y="3323987"/>
                </a:cubicBezTo>
                <a:cubicBezTo>
                  <a:pt x="-65927" y="3111392"/>
                  <a:pt x="55936" y="2976643"/>
                  <a:pt x="0" y="2769989"/>
                </a:cubicBezTo>
                <a:cubicBezTo>
                  <a:pt x="-55936" y="2563335"/>
                  <a:pt x="52724" y="2395448"/>
                  <a:pt x="0" y="2215991"/>
                </a:cubicBezTo>
                <a:cubicBezTo>
                  <a:pt x="-52724" y="2036534"/>
                  <a:pt x="60291" y="1774339"/>
                  <a:pt x="0" y="1661994"/>
                </a:cubicBezTo>
                <a:cubicBezTo>
                  <a:pt x="-60291" y="1549649"/>
                  <a:pt x="57602" y="1288200"/>
                  <a:pt x="0" y="1146776"/>
                </a:cubicBezTo>
                <a:cubicBezTo>
                  <a:pt x="-57602" y="1005352"/>
                  <a:pt x="32361" y="821122"/>
                  <a:pt x="0" y="553998"/>
                </a:cubicBezTo>
                <a:cubicBezTo>
                  <a:pt x="-32361" y="286874"/>
                  <a:pt x="39694" y="17972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Place:</a:t>
            </a:r>
          </a:p>
          <a:p>
            <a:pPr algn="ctr"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Charlotte, NC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Project: “</a:t>
            </a: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  <a:sym typeface="Franklin Gothic Book"/>
              </a:rPr>
              <a:t>Lifting Hearts &amp; Minds at Lebanon Road Elementary School!” </a:t>
            </a:r>
            <a:endParaRPr lang="en-US" sz="4000" i="1" dirty="0">
              <a:latin typeface="Dreaming Outloud Pro" panose="03050502040302030504" pitchFamily="66" charset="0"/>
              <a:cs typeface="Dreaming Outloud Pro" panose="03050502040302030504" pitchFamily="66" charset="0"/>
              <a:sym typeface="Franklin Gothic Book"/>
            </a:endParaRP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(268 points)</a:t>
            </a:r>
            <a:endParaRPr lang="en-US" sz="28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48030-3EFC-471D-A92D-4E7538A68071}"/>
              </a:ext>
            </a:extLst>
          </p:cNvPr>
          <p:cNvSpPr txBox="1"/>
          <p:nvPr/>
        </p:nvSpPr>
        <p:spPr>
          <a:xfrm>
            <a:off x="313509" y="767233"/>
            <a:ext cx="8480761" cy="2967479"/>
          </a:xfrm>
          <a:custGeom>
            <a:avLst/>
            <a:gdLst>
              <a:gd name="csX0" fmla="*/ 0 w 8480761"/>
              <a:gd name="csY0" fmla="*/ 0 h 2967479"/>
              <a:gd name="csX1" fmla="*/ 480576 w 8480761"/>
              <a:gd name="csY1" fmla="*/ 0 h 2967479"/>
              <a:gd name="csX2" fmla="*/ 791538 w 8480761"/>
              <a:gd name="csY2" fmla="*/ 0 h 2967479"/>
              <a:gd name="csX3" fmla="*/ 1526537 w 8480761"/>
              <a:gd name="csY3" fmla="*/ 0 h 2967479"/>
              <a:gd name="csX4" fmla="*/ 2007113 w 8480761"/>
              <a:gd name="csY4" fmla="*/ 0 h 2967479"/>
              <a:gd name="csX5" fmla="*/ 2487690 w 8480761"/>
              <a:gd name="csY5" fmla="*/ 0 h 2967479"/>
              <a:gd name="csX6" fmla="*/ 3222689 w 8480761"/>
              <a:gd name="csY6" fmla="*/ 0 h 2967479"/>
              <a:gd name="csX7" fmla="*/ 3618458 w 8480761"/>
              <a:gd name="csY7" fmla="*/ 0 h 2967479"/>
              <a:gd name="csX8" fmla="*/ 4353457 w 8480761"/>
              <a:gd name="csY8" fmla="*/ 0 h 2967479"/>
              <a:gd name="csX9" fmla="*/ 5088457 w 8480761"/>
              <a:gd name="csY9" fmla="*/ 0 h 2967479"/>
              <a:gd name="csX10" fmla="*/ 5653841 w 8480761"/>
              <a:gd name="csY10" fmla="*/ 0 h 2967479"/>
              <a:gd name="csX11" fmla="*/ 6388840 w 8480761"/>
              <a:gd name="csY11" fmla="*/ 0 h 2967479"/>
              <a:gd name="csX12" fmla="*/ 6869416 w 8480761"/>
              <a:gd name="csY12" fmla="*/ 0 h 2967479"/>
              <a:gd name="csX13" fmla="*/ 7349993 w 8480761"/>
              <a:gd name="csY13" fmla="*/ 0 h 2967479"/>
              <a:gd name="csX14" fmla="*/ 8000185 w 8480761"/>
              <a:gd name="csY14" fmla="*/ 0 h 2967479"/>
              <a:gd name="csX15" fmla="*/ 8480761 w 8480761"/>
              <a:gd name="csY15" fmla="*/ 0 h 2967479"/>
              <a:gd name="csX16" fmla="*/ 8480761 w 8480761"/>
              <a:gd name="csY16" fmla="*/ 652845 h 2967479"/>
              <a:gd name="csX17" fmla="*/ 8480761 w 8480761"/>
              <a:gd name="csY17" fmla="*/ 1276016 h 2967479"/>
              <a:gd name="csX18" fmla="*/ 8480761 w 8480761"/>
              <a:gd name="csY18" fmla="*/ 1899187 h 2967479"/>
              <a:gd name="csX19" fmla="*/ 8480761 w 8480761"/>
              <a:gd name="csY19" fmla="*/ 2967479 h 2967479"/>
              <a:gd name="csX20" fmla="*/ 8169800 w 8480761"/>
              <a:gd name="csY20" fmla="*/ 2967479 h 2967479"/>
              <a:gd name="csX21" fmla="*/ 7434800 w 8480761"/>
              <a:gd name="csY21" fmla="*/ 2967479 h 2967479"/>
              <a:gd name="csX22" fmla="*/ 6869416 w 8480761"/>
              <a:gd name="csY22" fmla="*/ 2967479 h 2967479"/>
              <a:gd name="csX23" fmla="*/ 6473648 w 8480761"/>
              <a:gd name="csY23" fmla="*/ 2967479 h 2967479"/>
              <a:gd name="csX24" fmla="*/ 5908263 w 8480761"/>
              <a:gd name="csY24" fmla="*/ 2967479 h 2967479"/>
              <a:gd name="csX25" fmla="*/ 5597302 w 8480761"/>
              <a:gd name="csY25" fmla="*/ 2967479 h 2967479"/>
              <a:gd name="csX26" fmla="*/ 5286341 w 8480761"/>
              <a:gd name="csY26" fmla="*/ 2967479 h 2967479"/>
              <a:gd name="csX27" fmla="*/ 4720957 w 8480761"/>
              <a:gd name="csY27" fmla="*/ 2967479 h 2967479"/>
              <a:gd name="csX28" fmla="*/ 4325188 w 8480761"/>
              <a:gd name="csY28" fmla="*/ 2967479 h 2967479"/>
              <a:gd name="csX29" fmla="*/ 3674996 w 8480761"/>
              <a:gd name="csY29" fmla="*/ 2967479 h 2967479"/>
              <a:gd name="csX30" fmla="*/ 3279228 w 8480761"/>
              <a:gd name="csY30" fmla="*/ 2967479 h 2967479"/>
              <a:gd name="csX31" fmla="*/ 2629036 w 8480761"/>
              <a:gd name="csY31" fmla="*/ 2967479 h 2967479"/>
              <a:gd name="csX32" fmla="*/ 2318075 w 8480761"/>
              <a:gd name="csY32" fmla="*/ 2967479 h 2967479"/>
              <a:gd name="csX33" fmla="*/ 1667883 w 8480761"/>
              <a:gd name="csY33" fmla="*/ 2967479 h 2967479"/>
              <a:gd name="csX34" fmla="*/ 1272114 w 8480761"/>
              <a:gd name="csY34" fmla="*/ 2967479 h 2967479"/>
              <a:gd name="csX35" fmla="*/ 961153 w 8480761"/>
              <a:gd name="csY35" fmla="*/ 2967479 h 2967479"/>
              <a:gd name="csX36" fmla="*/ 565384 w 8480761"/>
              <a:gd name="csY36" fmla="*/ 2967479 h 2967479"/>
              <a:gd name="csX37" fmla="*/ 0 w 8480761"/>
              <a:gd name="csY37" fmla="*/ 2967479 h 2967479"/>
              <a:gd name="csX38" fmla="*/ 0 w 8480761"/>
              <a:gd name="csY38" fmla="*/ 2433333 h 2967479"/>
              <a:gd name="csX39" fmla="*/ 0 w 8480761"/>
              <a:gd name="csY39" fmla="*/ 1928861 h 2967479"/>
              <a:gd name="csX40" fmla="*/ 0 w 8480761"/>
              <a:gd name="csY40" fmla="*/ 1424390 h 2967479"/>
              <a:gd name="csX41" fmla="*/ 0 w 8480761"/>
              <a:gd name="csY41" fmla="*/ 801219 h 2967479"/>
              <a:gd name="csX42" fmla="*/ 0 w 8480761"/>
              <a:gd name="csY42" fmla="*/ 0 h 29674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8480761" h="2967479" extrusionOk="0">
                <a:moveTo>
                  <a:pt x="0" y="0"/>
                </a:moveTo>
                <a:cubicBezTo>
                  <a:pt x="164695" y="-55395"/>
                  <a:pt x="379569" y="22722"/>
                  <a:pt x="480576" y="0"/>
                </a:cubicBezTo>
                <a:cubicBezTo>
                  <a:pt x="581583" y="-22722"/>
                  <a:pt x="640134" y="13213"/>
                  <a:pt x="791538" y="0"/>
                </a:cubicBezTo>
                <a:cubicBezTo>
                  <a:pt x="942942" y="-13213"/>
                  <a:pt x="1379079" y="58840"/>
                  <a:pt x="1526537" y="0"/>
                </a:cubicBezTo>
                <a:cubicBezTo>
                  <a:pt x="1673995" y="-58840"/>
                  <a:pt x="1767126" y="21026"/>
                  <a:pt x="2007113" y="0"/>
                </a:cubicBezTo>
                <a:cubicBezTo>
                  <a:pt x="2247100" y="-21026"/>
                  <a:pt x="2295597" y="27069"/>
                  <a:pt x="2487690" y="0"/>
                </a:cubicBezTo>
                <a:cubicBezTo>
                  <a:pt x="2679783" y="-27069"/>
                  <a:pt x="2877267" y="24774"/>
                  <a:pt x="3222689" y="0"/>
                </a:cubicBezTo>
                <a:cubicBezTo>
                  <a:pt x="3568111" y="-24774"/>
                  <a:pt x="3439130" y="31182"/>
                  <a:pt x="3618458" y="0"/>
                </a:cubicBezTo>
                <a:cubicBezTo>
                  <a:pt x="3797786" y="-31182"/>
                  <a:pt x="4045529" y="57882"/>
                  <a:pt x="4353457" y="0"/>
                </a:cubicBezTo>
                <a:cubicBezTo>
                  <a:pt x="4661385" y="-57882"/>
                  <a:pt x="4757536" y="59413"/>
                  <a:pt x="5088457" y="0"/>
                </a:cubicBezTo>
                <a:cubicBezTo>
                  <a:pt x="5419378" y="-59413"/>
                  <a:pt x="5451245" y="49191"/>
                  <a:pt x="5653841" y="0"/>
                </a:cubicBezTo>
                <a:cubicBezTo>
                  <a:pt x="5856437" y="-49191"/>
                  <a:pt x="6217491" y="56942"/>
                  <a:pt x="6388840" y="0"/>
                </a:cubicBezTo>
                <a:cubicBezTo>
                  <a:pt x="6560189" y="-56942"/>
                  <a:pt x="6755766" y="22975"/>
                  <a:pt x="6869416" y="0"/>
                </a:cubicBezTo>
                <a:cubicBezTo>
                  <a:pt x="6983066" y="-22975"/>
                  <a:pt x="7177545" y="13001"/>
                  <a:pt x="7349993" y="0"/>
                </a:cubicBezTo>
                <a:cubicBezTo>
                  <a:pt x="7522441" y="-13001"/>
                  <a:pt x="7851671" y="43968"/>
                  <a:pt x="8000185" y="0"/>
                </a:cubicBezTo>
                <a:cubicBezTo>
                  <a:pt x="8148699" y="-43968"/>
                  <a:pt x="8372250" y="25603"/>
                  <a:pt x="8480761" y="0"/>
                </a:cubicBezTo>
                <a:cubicBezTo>
                  <a:pt x="8494599" y="184034"/>
                  <a:pt x="8479181" y="410959"/>
                  <a:pt x="8480761" y="652845"/>
                </a:cubicBezTo>
                <a:cubicBezTo>
                  <a:pt x="8482341" y="894731"/>
                  <a:pt x="8412786" y="1055015"/>
                  <a:pt x="8480761" y="1276016"/>
                </a:cubicBezTo>
                <a:cubicBezTo>
                  <a:pt x="8548736" y="1497017"/>
                  <a:pt x="8463562" y="1658493"/>
                  <a:pt x="8480761" y="1899187"/>
                </a:cubicBezTo>
                <a:cubicBezTo>
                  <a:pt x="8497960" y="2139881"/>
                  <a:pt x="8430420" y="2564731"/>
                  <a:pt x="8480761" y="2967479"/>
                </a:cubicBezTo>
                <a:cubicBezTo>
                  <a:pt x="8349031" y="2998542"/>
                  <a:pt x="8321372" y="2932291"/>
                  <a:pt x="8169800" y="2967479"/>
                </a:cubicBezTo>
                <a:cubicBezTo>
                  <a:pt x="8018228" y="3002667"/>
                  <a:pt x="7671123" y="2927031"/>
                  <a:pt x="7434800" y="2967479"/>
                </a:cubicBezTo>
                <a:cubicBezTo>
                  <a:pt x="7198477" y="3007927"/>
                  <a:pt x="7000522" y="2928761"/>
                  <a:pt x="6869416" y="2967479"/>
                </a:cubicBezTo>
                <a:cubicBezTo>
                  <a:pt x="6738310" y="3006197"/>
                  <a:pt x="6572318" y="2961120"/>
                  <a:pt x="6473648" y="2967479"/>
                </a:cubicBezTo>
                <a:cubicBezTo>
                  <a:pt x="6374978" y="2973838"/>
                  <a:pt x="6167370" y="2943152"/>
                  <a:pt x="5908263" y="2967479"/>
                </a:cubicBezTo>
                <a:cubicBezTo>
                  <a:pt x="5649157" y="2991806"/>
                  <a:pt x="5708027" y="2941361"/>
                  <a:pt x="5597302" y="2967479"/>
                </a:cubicBezTo>
                <a:cubicBezTo>
                  <a:pt x="5486577" y="2993597"/>
                  <a:pt x="5374918" y="2932435"/>
                  <a:pt x="5286341" y="2967479"/>
                </a:cubicBezTo>
                <a:cubicBezTo>
                  <a:pt x="5197764" y="3002523"/>
                  <a:pt x="4928878" y="2942516"/>
                  <a:pt x="4720957" y="2967479"/>
                </a:cubicBezTo>
                <a:cubicBezTo>
                  <a:pt x="4513036" y="2992442"/>
                  <a:pt x="4418428" y="2932279"/>
                  <a:pt x="4325188" y="2967479"/>
                </a:cubicBezTo>
                <a:cubicBezTo>
                  <a:pt x="4231948" y="3002679"/>
                  <a:pt x="3890514" y="2911701"/>
                  <a:pt x="3674996" y="2967479"/>
                </a:cubicBezTo>
                <a:cubicBezTo>
                  <a:pt x="3459478" y="3023257"/>
                  <a:pt x="3441995" y="2950326"/>
                  <a:pt x="3279228" y="2967479"/>
                </a:cubicBezTo>
                <a:cubicBezTo>
                  <a:pt x="3116461" y="2984632"/>
                  <a:pt x="2828414" y="2907710"/>
                  <a:pt x="2629036" y="2967479"/>
                </a:cubicBezTo>
                <a:cubicBezTo>
                  <a:pt x="2429658" y="3027248"/>
                  <a:pt x="2418997" y="2943942"/>
                  <a:pt x="2318075" y="2967479"/>
                </a:cubicBezTo>
                <a:cubicBezTo>
                  <a:pt x="2217153" y="2991016"/>
                  <a:pt x="1809226" y="2894781"/>
                  <a:pt x="1667883" y="2967479"/>
                </a:cubicBezTo>
                <a:cubicBezTo>
                  <a:pt x="1526540" y="3040177"/>
                  <a:pt x="1427096" y="2966845"/>
                  <a:pt x="1272114" y="2967479"/>
                </a:cubicBezTo>
                <a:cubicBezTo>
                  <a:pt x="1117132" y="2968113"/>
                  <a:pt x="1101002" y="2956140"/>
                  <a:pt x="961153" y="2967479"/>
                </a:cubicBezTo>
                <a:cubicBezTo>
                  <a:pt x="821304" y="2978818"/>
                  <a:pt x="692191" y="2946395"/>
                  <a:pt x="565384" y="2967479"/>
                </a:cubicBezTo>
                <a:cubicBezTo>
                  <a:pt x="438577" y="2988563"/>
                  <a:pt x="264268" y="2943055"/>
                  <a:pt x="0" y="2967479"/>
                </a:cubicBezTo>
                <a:cubicBezTo>
                  <a:pt x="-19679" y="2732184"/>
                  <a:pt x="26403" y="2544234"/>
                  <a:pt x="0" y="2433333"/>
                </a:cubicBezTo>
                <a:cubicBezTo>
                  <a:pt x="-26403" y="2322432"/>
                  <a:pt x="53935" y="2112433"/>
                  <a:pt x="0" y="1928861"/>
                </a:cubicBezTo>
                <a:cubicBezTo>
                  <a:pt x="-53935" y="1745289"/>
                  <a:pt x="39811" y="1610933"/>
                  <a:pt x="0" y="1424390"/>
                </a:cubicBezTo>
                <a:cubicBezTo>
                  <a:pt x="-39811" y="1237847"/>
                  <a:pt x="44612" y="1044064"/>
                  <a:pt x="0" y="801219"/>
                </a:cubicBezTo>
                <a:cubicBezTo>
                  <a:pt x="-44612" y="558374"/>
                  <a:pt x="5148" y="256615"/>
                  <a:pt x="0" y="0"/>
                </a:cubicBezTo>
                <a:close/>
              </a:path>
            </a:pathLst>
          </a:custGeom>
          <a:noFill/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Nina Fay Calhoun </a:t>
            </a:r>
          </a:p>
          <a:p>
            <a:pPr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Relations Award</a:t>
            </a:r>
            <a:endParaRPr lang="en-US" sz="4400" dirty="0">
              <a:solidFill>
                <a:srgbClr val="0033CC"/>
              </a:solidFill>
              <a:latin typeface="Franklin Gothic Medium" panose="020B0603020102020204" pitchFamily="34" charset="0"/>
            </a:endParaRPr>
          </a:p>
          <a:p>
            <a:pPr>
              <a:spcBef>
                <a:spcPts val="300"/>
              </a:spcBef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1100" dirty="0">
              <a:latin typeface="Franklin Gothic Medium" panose="020B0603020102020204" pitchFamily="34" charset="0"/>
            </a:endParaRP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3600" b="1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>
              <a:spcBef>
                <a:spcPts val="600"/>
              </a:spcBef>
              <a:buClr>
                <a:srgbClr val="2697BD"/>
              </a:buClr>
              <a:buSzPct val="100000"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6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Charlotte, NC</a:t>
            </a:r>
          </a:p>
        </p:txBody>
      </p:sp>
      <p:pic>
        <p:nvPicPr>
          <p:cNvPr id="5" name="image9.pdf" descr="image9.pdf">
            <a:extLst>
              <a:ext uri="{FF2B5EF4-FFF2-40B4-BE49-F238E27FC236}">
                <a16:creationId xmlns:a16="http://schemas.microsoft.com/office/drawing/2014/main" id="{05AD7FD6-B04F-49B2-B2A7-78A07F3A9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731" y="999813"/>
            <a:ext cx="2999200" cy="4395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98202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4797A-814C-4F36-A8B4-B2D931FEF00E}"/>
              </a:ext>
            </a:extLst>
          </p:cNvPr>
          <p:cNvSpPr txBox="1"/>
          <p:nvPr/>
        </p:nvSpPr>
        <p:spPr>
          <a:xfrm>
            <a:off x="267196" y="577081"/>
            <a:ext cx="10557166" cy="13747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Nina Fay Calhoun </a:t>
            </a:r>
          </a:p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Relations Award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B444E-0EA9-4E79-8143-C94592AD66EE}"/>
              </a:ext>
            </a:extLst>
          </p:cNvPr>
          <p:cNvSpPr txBox="1"/>
          <p:nvPr/>
        </p:nvSpPr>
        <p:spPr>
          <a:xfrm>
            <a:off x="267196" y="2028440"/>
            <a:ext cx="10557166" cy="4031873"/>
          </a:xfrm>
          <a:custGeom>
            <a:avLst/>
            <a:gdLst>
              <a:gd name="csX0" fmla="*/ 0 w 10557166"/>
              <a:gd name="csY0" fmla="*/ 0 h 4031873"/>
              <a:gd name="csX1" fmla="*/ 797653 w 10557166"/>
              <a:gd name="csY1" fmla="*/ 0 h 4031873"/>
              <a:gd name="csX2" fmla="*/ 1595305 w 10557166"/>
              <a:gd name="csY2" fmla="*/ 0 h 4031873"/>
              <a:gd name="csX3" fmla="*/ 2181814 w 10557166"/>
              <a:gd name="csY3" fmla="*/ 0 h 4031873"/>
              <a:gd name="csX4" fmla="*/ 2873895 w 10557166"/>
              <a:gd name="csY4" fmla="*/ 0 h 4031873"/>
              <a:gd name="csX5" fmla="*/ 3460404 w 10557166"/>
              <a:gd name="csY5" fmla="*/ 0 h 4031873"/>
              <a:gd name="csX6" fmla="*/ 4046914 w 10557166"/>
              <a:gd name="csY6" fmla="*/ 0 h 4031873"/>
              <a:gd name="csX7" fmla="*/ 4633423 w 10557166"/>
              <a:gd name="csY7" fmla="*/ 0 h 4031873"/>
              <a:gd name="csX8" fmla="*/ 4903217 w 10557166"/>
              <a:gd name="csY8" fmla="*/ 0 h 4031873"/>
              <a:gd name="csX9" fmla="*/ 5595298 w 10557166"/>
              <a:gd name="csY9" fmla="*/ 0 h 4031873"/>
              <a:gd name="csX10" fmla="*/ 5865092 w 10557166"/>
              <a:gd name="csY10" fmla="*/ 0 h 4031873"/>
              <a:gd name="csX11" fmla="*/ 6451601 w 10557166"/>
              <a:gd name="csY11" fmla="*/ 0 h 4031873"/>
              <a:gd name="csX12" fmla="*/ 7249254 w 10557166"/>
              <a:gd name="csY12" fmla="*/ 0 h 4031873"/>
              <a:gd name="csX13" fmla="*/ 8046907 w 10557166"/>
              <a:gd name="csY13" fmla="*/ 0 h 4031873"/>
              <a:gd name="csX14" fmla="*/ 8738987 w 10557166"/>
              <a:gd name="csY14" fmla="*/ 0 h 4031873"/>
              <a:gd name="csX15" fmla="*/ 9219925 w 10557166"/>
              <a:gd name="csY15" fmla="*/ 0 h 4031873"/>
              <a:gd name="csX16" fmla="*/ 9489719 w 10557166"/>
              <a:gd name="csY16" fmla="*/ 0 h 4031873"/>
              <a:gd name="csX17" fmla="*/ 9970657 w 10557166"/>
              <a:gd name="csY17" fmla="*/ 0 h 4031873"/>
              <a:gd name="csX18" fmla="*/ 10557166 w 10557166"/>
              <a:gd name="csY18" fmla="*/ 0 h 4031873"/>
              <a:gd name="csX19" fmla="*/ 10557166 w 10557166"/>
              <a:gd name="csY19" fmla="*/ 656619 h 4031873"/>
              <a:gd name="csX20" fmla="*/ 10557166 w 10557166"/>
              <a:gd name="csY20" fmla="*/ 1313239 h 4031873"/>
              <a:gd name="csX21" fmla="*/ 10557166 w 10557166"/>
              <a:gd name="csY21" fmla="*/ 1808583 h 4031873"/>
              <a:gd name="csX22" fmla="*/ 10557166 w 10557166"/>
              <a:gd name="csY22" fmla="*/ 2465202 h 4031873"/>
              <a:gd name="csX23" fmla="*/ 10557166 w 10557166"/>
              <a:gd name="csY23" fmla="*/ 2960547 h 4031873"/>
              <a:gd name="csX24" fmla="*/ 10557166 w 10557166"/>
              <a:gd name="csY24" fmla="*/ 4031873 h 4031873"/>
              <a:gd name="csX25" fmla="*/ 9759513 w 10557166"/>
              <a:gd name="csY25" fmla="*/ 4031873 h 4031873"/>
              <a:gd name="csX26" fmla="*/ 9278576 w 10557166"/>
              <a:gd name="csY26" fmla="*/ 4031873 h 4031873"/>
              <a:gd name="csX27" fmla="*/ 8586495 w 10557166"/>
              <a:gd name="csY27" fmla="*/ 4031873 h 4031873"/>
              <a:gd name="csX28" fmla="*/ 8316701 w 10557166"/>
              <a:gd name="csY28" fmla="*/ 4031873 h 4031873"/>
              <a:gd name="csX29" fmla="*/ 7519048 w 10557166"/>
              <a:gd name="csY29" fmla="*/ 4031873 h 4031873"/>
              <a:gd name="csX30" fmla="*/ 7038111 w 10557166"/>
              <a:gd name="csY30" fmla="*/ 4031873 h 4031873"/>
              <a:gd name="csX31" fmla="*/ 6451601 w 10557166"/>
              <a:gd name="csY31" fmla="*/ 4031873 h 4031873"/>
              <a:gd name="csX32" fmla="*/ 6076236 w 10557166"/>
              <a:gd name="csY32" fmla="*/ 4031873 h 4031873"/>
              <a:gd name="csX33" fmla="*/ 5384155 w 10557166"/>
              <a:gd name="csY33" fmla="*/ 4031873 h 4031873"/>
              <a:gd name="csX34" fmla="*/ 4586502 w 10557166"/>
              <a:gd name="csY34" fmla="*/ 4031873 h 4031873"/>
              <a:gd name="csX35" fmla="*/ 4105565 w 10557166"/>
              <a:gd name="csY35" fmla="*/ 4031873 h 4031873"/>
              <a:gd name="csX36" fmla="*/ 3307912 w 10557166"/>
              <a:gd name="csY36" fmla="*/ 4031873 h 4031873"/>
              <a:gd name="csX37" fmla="*/ 2721403 w 10557166"/>
              <a:gd name="csY37" fmla="*/ 4031873 h 4031873"/>
              <a:gd name="csX38" fmla="*/ 1923750 w 10557166"/>
              <a:gd name="csY38" fmla="*/ 4031873 h 4031873"/>
              <a:gd name="csX39" fmla="*/ 1126098 w 10557166"/>
              <a:gd name="csY39" fmla="*/ 4031873 h 4031873"/>
              <a:gd name="csX40" fmla="*/ 750732 w 10557166"/>
              <a:gd name="csY40" fmla="*/ 4031873 h 4031873"/>
              <a:gd name="csX41" fmla="*/ 0 w 10557166"/>
              <a:gd name="csY41" fmla="*/ 4031873 h 4031873"/>
              <a:gd name="csX42" fmla="*/ 0 w 10557166"/>
              <a:gd name="csY42" fmla="*/ 3455891 h 4031873"/>
              <a:gd name="csX43" fmla="*/ 0 w 10557166"/>
              <a:gd name="csY43" fmla="*/ 2799272 h 4031873"/>
              <a:gd name="csX44" fmla="*/ 0 w 10557166"/>
              <a:gd name="csY44" fmla="*/ 2344246 h 4031873"/>
              <a:gd name="csX45" fmla="*/ 0 w 10557166"/>
              <a:gd name="csY45" fmla="*/ 1889220 h 4031873"/>
              <a:gd name="csX46" fmla="*/ 0 w 10557166"/>
              <a:gd name="csY46" fmla="*/ 1232601 h 4031873"/>
              <a:gd name="csX47" fmla="*/ 0 w 10557166"/>
              <a:gd name="csY47" fmla="*/ 696938 h 4031873"/>
              <a:gd name="csX48" fmla="*/ 0 w 10557166"/>
              <a:gd name="csY48" fmla="*/ 0 h 403187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10557166" h="4031873" fill="none" extrusionOk="0">
                <a:moveTo>
                  <a:pt x="0" y="0"/>
                </a:moveTo>
                <a:cubicBezTo>
                  <a:pt x="313869" y="-50501"/>
                  <a:pt x="412802" y="56484"/>
                  <a:pt x="797653" y="0"/>
                </a:cubicBezTo>
                <a:cubicBezTo>
                  <a:pt x="1182504" y="-56484"/>
                  <a:pt x="1306736" y="82127"/>
                  <a:pt x="1595305" y="0"/>
                </a:cubicBezTo>
                <a:cubicBezTo>
                  <a:pt x="1883874" y="-82127"/>
                  <a:pt x="1983069" y="7760"/>
                  <a:pt x="2181814" y="0"/>
                </a:cubicBezTo>
                <a:cubicBezTo>
                  <a:pt x="2380559" y="-7760"/>
                  <a:pt x="2671376" y="44852"/>
                  <a:pt x="2873895" y="0"/>
                </a:cubicBezTo>
                <a:cubicBezTo>
                  <a:pt x="3076414" y="-44852"/>
                  <a:pt x="3329649" y="70213"/>
                  <a:pt x="3460404" y="0"/>
                </a:cubicBezTo>
                <a:cubicBezTo>
                  <a:pt x="3591159" y="-70213"/>
                  <a:pt x="3817010" y="59856"/>
                  <a:pt x="4046914" y="0"/>
                </a:cubicBezTo>
                <a:cubicBezTo>
                  <a:pt x="4276818" y="-59856"/>
                  <a:pt x="4468620" y="15213"/>
                  <a:pt x="4633423" y="0"/>
                </a:cubicBezTo>
                <a:cubicBezTo>
                  <a:pt x="4798226" y="-15213"/>
                  <a:pt x="4796682" y="4000"/>
                  <a:pt x="4903217" y="0"/>
                </a:cubicBezTo>
                <a:cubicBezTo>
                  <a:pt x="5009752" y="-4000"/>
                  <a:pt x="5446462" y="9483"/>
                  <a:pt x="5595298" y="0"/>
                </a:cubicBezTo>
                <a:cubicBezTo>
                  <a:pt x="5744134" y="-9483"/>
                  <a:pt x="5761050" y="17491"/>
                  <a:pt x="5865092" y="0"/>
                </a:cubicBezTo>
                <a:cubicBezTo>
                  <a:pt x="5969134" y="-17491"/>
                  <a:pt x="6332153" y="16480"/>
                  <a:pt x="6451601" y="0"/>
                </a:cubicBezTo>
                <a:cubicBezTo>
                  <a:pt x="6571049" y="-16480"/>
                  <a:pt x="6860803" y="69271"/>
                  <a:pt x="7249254" y="0"/>
                </a:cubicBezTo>
                <a:cubicBezTo>
                  <a:pt x="7637705" y="-69271"/>
                  <a:pt x="7756961" y="59810"/>
                  <a:pt x="8046907" y="0"/>
                </a:cubicBezTo>
                <a:cubicBezTo>
                  <a:pt x="8336853" y="-59810"/>
                  <a:pt x="8541307" y="79086"/>
                  <a:pt x="8738987" y="0"/>
                </a:cubicBezTo>
                <a:cubicBezTo>
                  <a:pt x="8936667" y="-79086"/>
                  <a:pt x="9023050" y="11243"/>
                  <a:pt x="9219925" y="0"/>
                </a:cubicBezTo>
                <a:cubicBezTo>
                  <a:pt x="9416800" y="-11243"/>
                  <a:pt x="9377638" y="15663"/>
                  <a:pt x="9489719" y="0"/>
                </a:cubicBezTo>
                <a:cubicBezTo>
                  <a:pt x="9601800" y="-15663"/>
                  <a:pt x="9759348" y="16935"/>
                  <a:pt x="9970657" y="0"/>
                </a:cubicBezTo>
                <a:cubicBezTo>
                  <a:pt x="10181966" y="-16935"/>
                  <a:pt x="10401545" y="31304"/>
                  <a:pt x="10557166" y="0"/>
                </a:cubicBezTo>
                <a:cubicBezTo>
                  <a:pt x="10618465" y="136922"/>
                  <a:pt x="10482559" y="407897"/>
                  <a:pt x="10557166" y="656619"/>
                </a:cubicBezTo>
                <a:cubicBezTo>
                  <a:pt x="10631773" y="905341"/>
                  <a:pt x="10481000" y="1082297"/>
                  <a:pt x="10557166" y="1313239"/>
                </a:cubicBezTo>
                <a:cubicBezTo>
                  <a:pt x="10633332" y="1544181"/>
                  <a:pt x="10526482" y="1693686"/>
                  <a:pt x="10557166" y="1808583"/>
                </a:cubicBezTo>
                <a:cubicBezTo>
                  <a:pt x="10587850" y="1923480"/>
                  <a:pt x="10526076" y="2304658"/>
                  <a:pt x="10557166" y="2465202"/>
                </a:cubicBezTo>
                <a:cubicBezTo>
                  <a:pt x="10588256" y="2625746"/>
                  <a:pt x="10502518" y="2797908"/>
                  <a:pt x="10557166" y="2960547"/>
                </a:cubicBezTo>
                <a:cubicBezTo>
                  <a:pt x="10611814" y="3123186"/>
                  <a:pt x="10511865" y="3671465"/>
                  <a:pt x="10557166" y="4031873"/>
                </a:cubicBezTo>
                <a:cubicBezTo>
                  <a:pt x="10249980" y="4090136"/>
                  <a:pt x="10111764" y="3993874"/>
                  <a:pt x="9759513" y="4031873"/>
                </a:cubicBezTo>
                <a:cubicBezTo>
                  <a:pt x="9407262" y="4069872"/>
                  <a:pt x="9463193" y="3994712"/>
                  <a:pt x="9278576" y="4031873"/>
                </a:cubicBezTo>
                <a:cubicBezTo>
                  <a:pt x="9093959" y="4069034"/>
                  <a:pt x="8878562" y="3956522"/>
                  <a:pt x="8586495" y="4031873"/>
                </a:cubicBezTo>
                <a:cubicBezTo>
                  <a:pt x="8294428" y="4107224"/>
                  <a:pt x="8442578" y="3999512"/>
                  <a:pt x="8316701" y="4031873"/>
                </a:cubicBezTo>
                <a:cubicBezTo>
                  <a:pt x="8190824" y="4064234"/>
                  <a:pt x="7809773" y="3943258"/>
                  <a:pt x="7519048" y="4031873"/>
                </a:cubicBezTo>
                <a:cubicBezTo>
                  <a:pt x="7228323" y="4120488"/>
                  <a:pt x="7252458" y="3980326"/>
                  <a:pt x="7038111" y="4031873"/>
                </a:cubicBezTo>
                <a:cubicBezTo>
                  <a:pt x="6823764" y="4083420"/>
                  <a:pt x="6601698" y="4012679"/>
                  <a:pt x="6451601" y="4031873"/>
                </a:cubicBezTo>
                <a:cubicBezTo>
                  <a:pt x="6301504" y="4051067"/>
                  <a:pt x="6231190" y="3995191"/>
                  <a:pt x="6076236" y="4031873"/>
                </a:cubicBezTo>
                <a:cubicBezTo>
                  <a:pt x="5921282" y="4068555"/>
                  <a:pt x="5659723" y="4007129"/>
                  <a:pt x="5384155" y="4031873"/>
                </a:cubicBezTo>
                <a:cubicBezTo>
                  <a:pt x="5108587" y="4056617"/>
                  <a:pt x="4774179" y="4007039"/>
                  <a:pt x="4586502" y="4031873"/>
                </a:cubicBezTo>
                <a:cubicBezTo>
                  <a:pt x="4398825" y="4056707"/>
                  <a:pt x="4280859" y="3995855"/>
                  <a:pt x="4105565" y="4031873"/>
                </a:cubicBezTo>
                <a:cubicBezTo>
                  <a:pt x="3930271" y="4067891"/>
                  <a:pt x="3530303" y="4029469"/>
                  <a:pt x="3307912" y="4031873"/>
                </a:cubicBezTo>
                <a:cubicBezTo>
                  <a:pt x="3085521" y="4034277"/>
                  <a:pt x="2964772" y="4025691"/>
                  <a:pt x="2721403" y="4031873"/>
                </a:cubicBezTo>
                <a:cubicBezTo>
                  <a:pt x="2478034" y="4038055"/>
                  <a:pt x="2190038" y="3963582"/>
                  <a:pt x="1923750" y="4031873"/>
                </a:cubicBezTo>
                <a:cubicBezTo>
                  <a:pt x="1657462" y="4100164"/>
                  <a:pt x="1426817" y="4026015"/>
                  <a:pt x="1126098" y="4031873"/>
                </a:cubicBezTo>
                <a:cubicBezTo>
                  <a:pt x="825379" y="4037731"/>
                  <a:pt x="873567" y="4012329"/>
                  <a:pt x="750732" y="4031873"/>
                </a:cubicBezTo>
                <a:cubicBezTo>
                  <a:pt x="627897" y="4051417"/>
                  <a:pt x="279102" y="3983227"/>
                  <a:pt x="0" y="4031873"/>
                </a:cubicBezTo>
                <a:cubicBezTo>
                  <a:pt x="-10854" y="3831896"/>
                  <a:pt x="609" y="3709933"/>
                  <a:pt x="0" y="3455891"/>
                </a:cubicBezTo>
                <a:cubicBezTo>
                  <a:pt x="-609" y="3201849"/>
                  <a:pt x="68861" y="3043610"/>
                  <a:pt x="0" y="2799272"/>
                </a:cubicBezTo>
                <a:cubicBezTo>
                  <a:pt x="-68861" y="2554934"/>
                  <a:pt x="778" y="2492464"/>
                  <a:pt x="0" y="2344246"/>
                </a:cubicBezTo>
                <a:cubicBezTo>
                  <a:pt x="-778" y="2196028"/>
                  <a:pt x="20736" y="2014695"/>
                  <a:pt x="0" y="1889220"/>
                </a:cubicBezTo>
                <a:cubicBezTo>
                  <a:pt x="-20736" y="1763745"/>
                  <a:pt x="38377" y="1428856"/>
                  <a:pt x="0" y="1232601"/>
                </a:cubicBezTo>
                <a:cubicBezTo>
                  <a:pt x="-38377" y="1036346"/>
                  <a:pt x="62872" y="846819"/>
                  <a:pt x="0" y="696938"/>
                </a:cubicBezTo>
                <a:cubicBezTo>
                  <a:pt x="-62872" y="547057"/>
                  <a:pt x="11941" y="211093"/>
                  <a:pt x="0" y="0"/>
                </a:cubicBezTo>
                <a:close/>
              </a:path>
              <a:path w="10557166" h="4031873" stroke="0" extrusionOk="0">
                <a:moveTo>
                  <a:pt x="0" y="0"/>
                </a:moveTo>
                <a:cubicBezTo>
                  <a:pt x="234920" y="-15163"/>
                  <a:pt x="315083" y="33822"/>
                  <a:pt x="480938" y="0"/>
                </a:cubicBezTo>
                <a:cubicBezTo>
                  <a:pt x="646793" y="-33822"/>
                  <a:pt x="657775" y="27541"/>
                  <a:pt x="750732" y="0"/>
                </a:cubicBezTo>
                <a:cubicBezTo>
                  <a:pt x="843689" y="-27541"/>
                  <a:pt x="1323904" y="25885"/>
                  <a:pt x="1548384" y="0"/>
                </a:cubicBezTo>
                <a:cubicBezTo>
                  <a:pt x="1772864" y="-25885"/>
                  <a:pt x="1861974" y="12989"/>
                  <a:pt x="2029322" y="0"/>
                </a:cubicBezTo>
                <a:cubicBezTo>
                  <a:pt x="2196670" y="-12989"/>
                  <a:pt x="2274325" y="4036"/>
                  <a:pt x="2510259" y="0"/>
                </a:cubicBezTo>
                <a:cubicBezTo>
                  <a:pt x="2746193" y="-4036"/>
                  <a:pt x="3076562" y="9150"/>
                  <a:pt x="3307912" y="0"/>
                </a:cubicBezTo>
                <a:cubicBezTo>
                  <a:pt x="3539262" y="-9150"/>
                  <a:pt x="3574346" y="2988"/>
                  <a:pt x="3683278" y="0"/>
                </a:cubicBezTo>
                <a:cubicBezTo>
                  <a:pt x="3792210" y="-2988"/>
                  <a:pt x="4228743" y="43836"/>
                  <a:pt x="4480930" y="0"/>
                </a:cubicBezTo>
                <a:cubicBezTo>
                  <a:pt x="4733117" y="-43836"/>
                  <a:pt x="5010242" y="44599"/>
                  <a:pt x="5278583" y="0"/>
                </a:cubicBezTo>
                <a:cubicBezTo>
                  <a:pt x="5546924" y="-44599"/>
                  <a:pt x="5603727" y="66993"/>
                  <a:pt x="5865092" y="0"/>
                </a:cubicBezTo>
                <a:cubicBezTo>
                  <a:pt x="6126457" y="-66993"/>
                  <a:pt x="6497391" y="64253"/>
                  <a:pt x="6662745" y="0"/>
                </a:cubicBezTo>
                <a:cubicBezTo>
                  <a:pt x="6828099" y="-64253"/>
                  <a:pt x="6917920" y="3553"/>
                  <a:pt x="7143682" y="0"/>
                </a:cubicBezTo>
                <a:cubicBezTo>
                  <a:pt x="7369444" y="-3553"/>
                  <a:pt x="7490135" y="27914"/>
                  <a:pt x="7624620" y="0"/>
                </a:cubicBezTo>
                <a:cubicBezTo>
                  <a:pt x="7759105" y="-27914"/>
                  <a:pt x="8031122" y="77463"/>
                  <a:pt x="8316701" y="0"/>
                </a:cubicBezTo>
                <a:cubicBezTo>
                  <a:pt x="8602280" y="-77463"/>
                  <a:pt x="8699796" y="23198"/>
                  <a:pt x="8797638" y="0"/>
                </a:cubicBezTo>
                <a:cubicBezTo>
                  <a:pt x="8895480" y="-23198"/>
                  <a:pt x="9410133" y="8325"/>
                  <a:pt x="9595291" y="0"/>
                </a:cubicBezTo>
                <a:cubicBezTo>
                  <a:pt x="9780449" y="-8325"/>
                  <a:pt x="10110259" y="88510"/>
                  <a:pt x="10557166" y="0"/>
                </a:cubicBezTo>
                <a:cubicBezTo>
                  <a:pt x="10558180" y="257812"/>
                  <a:pt x="10491429" y="300240"/>
                  <a:pt x="10557166" y="575982"/>
                </a:cubicBezTo>
                <a:cubicBezTo>
                  <a:pt x="10622903" y="851724"/>
                  <a:pt x="10547374" y="1003238"/>
                  <a:pt x="10557166" y="1192282"/>
                </a:cubicBezTo>
                <a:cubicBezTo>
                  <a:pt x="10566958" y="1381326"/>
                  <a:pt x="10522503" y="1479094"/>
                  <a:pt x="10557166" y="1647308"/>
                </a:cubicBezTo>
                <a:cubicBezTo>
                  <a:pt x="10591829" y="1815522"/>
                  <a:pt x="10544104" y="1934014"/>
                  <a:pt x="10557166" y="2142653"/>
                </a:cubicBezTo>
                <a:cubicBezTo>
                  <a:pt x="10570228" y="2351293"/>
                  <a:pt x="10554247" y="2482109"/>
                  <a:pt x="10557166" y="2758953"/>
                </a:cubicBezTo>
                <a:cubicBezTo>
                  <a:pt x="10560085" y="3035797"/>
                  <a:pt x="10547919" y="3160009"/>
                  <a:pt x="10557166" y="3294616"/>
                </a:cubicBezTo>
                <a:cubicBezTo>
                  <a:pt x="10566413" y="3429223"/>
                  <a:pt x="10515508" y="3790099"/>
                  <a:pt x="10557166" y="4031873"/>
                </a:cubicBezTo>
                <a:cubicBezTo>
                  <a:pt x="10415151" y="4069215"/>
                  <a:pt x="10126472" y="3994715"/>
                  <a:pt x="9865085" y="4031873"/>
                </a:cubicBezTo>
                <a:cubicBezTo>
                  <a:pt x="9603698" y="4069031"/>
                  <a:pt x="9671987" y="4030475"/>
                  <a:pt x="9595291" y="4031873"/>
                </a:cubicBezTo>
                <a:cubicBezTo>
                  <a:pt x="9518595" y="4033271"/>
                  <a:pt x="9155340" y="4027559"/>
                  <a:pt x="9008782" y="4031873"/>
                </a:cubicBezTo>
                <a:cubicBezTo>
                  <a:pt x="8862224" y="4036187"/>
                  <a:pt x="8736985" y="4023101"/>
                  <a:pt x="8633416" y="4031873"/>
                </a:cubicBezTo>
                <a:cubicBezTo>
                  <a:pt x="8529847" y="4040645"/>
                  <a:pt x="8129478" y="4012054"/>
                  <a:pt x="7941335" y="4031873"/>
                </a:cubicBezTo>
                <a:cubicBezTo>
                  <a:pt x="7753192" y="4051692"/>
                  <a:pt x="7652810" y="4024508"/>
                  <a:pt x="7565969" y="4031873"/>
                </a:cubicBezTo>
                <a:cubicBezTo>
                  <a:pt x="7479128" y="4039238"/>
                  <a:pt x="7210428" y="3985666"/>
                  <a:pt x="6873888" y="4031873"/>
                </a:cubicBezTo>
                <a:cubicBezTo>
                  <a:pt x="6537348" y="4078080"/>
                  <a:pt x="6719090" y="4030951"/>
                  <a:pt x="6604094" y="4031873"/>
                </a:cubicBezTo>
                <a:cubicBezTo>
                  <a:pt x="6489098" y="4032795"/>
                  <a:pt x="6163007" y="3971173"/>
                  <a:pt x="5912013" y="4031873"/>
                </a:cubicBezTo>
                <a:cubicBezTo>
                  <a:pt x="5661019" y="4092573"/>
                  <a:pt x="5653703" y="3999450"/>
                  <a:pt x="5536647" y="4031873"/>
                </a:cubicBezTo>
                <a:cubicBezTo>
                  <a:pt x="5419591" y="4064296"/>
                  <a:pt x="5389115" y="4010787"/>
                  <a:pt x="5266853" y="4031873"/>
                </a:cubicBezTo>
                <a:cubicBezTo>
                  <a:pt x="5144591" y="4052959"/>
                  <a:pt x="4967053" y="4013873"/>
                  <a:pt x="4891487" y="4031873"/>
                </a:cubicBezTo>
                <a:cubicBezTo>
                  <a:pt x="4815921" y="4049873"/>
                  <a:pt x="4400007" y="3993764"/>
                  <a:pt x="4199406" y="4031873"/>
                </a:cubicBezTo>
                <a:cubicBezTo>
                  <a:pt x="3998805" y="4069982"/>
                  <a:pt x="3963691" y="4014090"/>
                  <a:pt x="3824040" y="4031873"/>
                </a:cubicBezTo>
                <a:cubicBezTo>
                  <a:pt x="3684389" y="4049656"/>
                  <a:pt x="3662064" y="4013419"/>
                  <a:pt x="3554246" y="4031873"/>
                </a:cubicBezTo>
                <a:cubicBezTo>
                  <a:pt x="3446428" y="4050327"/>
                  <a:pt x="3361868" y="4020348"/>
                  <a:pt x="3178880" y="4031873"/>
                </a:cubicBezTo>
                <a:cubicBezTo>
                  <a:pt x="2995892" y="4043398"/>
                  <a:pt x="2870706" y="4004858"/>
                  <a:pt x="2697942" y="4031873"/>
                </a:cubicBezTo>
                <a:cubicBezTo>
                  <a:pt x="2525178" y="4058888"/>
                  <a:pt x="2342067" y="4018512"/>
                  <a:pt x="2111433" y="4031873"/>
                </a:cubicBezTo>
                <a:cubicBezTo>
                  <a:pt x="1880799" y="4045234"/>
                  <a:pt x="1853284" y="4000366"/>
                  <a:pt x="1736067" y="4031873"/>
                </a:cubicBezTo>
                <a:cubicBezTo>
                  <a:pt x="1618850" y="4063380"/>
                  <a:pt x="1321052" y="3987770"/>
                  <a:pt x="938415" y="4031873"/>
                </a:cubicBezTo>
                <a:cubicBezTo>
                  <a:pt x="555778" y="4075976"/>
                  <a:pt x="387944" y="3989391"/>
                  <a:pt x="0" y="4031873"/>
                </a:cubicBezTo>
                <a:cubicBezTo>
                  <a:pt x="-78691" y="3821243"/>
                  <a:pt x="14945" y="3660653"/>
                  <a:pt x="0" y="3375254"/>
                </a:cubicBezTo>
                <a:cubicBezTo>
                  <a:pt x="-14945" y="3089855"/>
                  <a:pt x="1275" y="3007098"/>
                  <a:pt x="0" y="2799272"/>
                </a:cubicBezTo>
                <a:cubicBezTo>
                  <a:pt x="-1275" y="2591446"/>
                  <a:pt x="68966" y="2426471"/>
                  <a:pt x="0" y="2223290"/>
                </a:cubicBezTo>
                <a:cubicBezTo>
                  <a:pt x="-68966" y="2020109"/>
                  <a:pt x="27765" y="1808559"/>
                  <a:pt x="0" y="1687627"/>
                </a:cubicBezTo>
                <a:cubicBezTo>
                  <a:pt x="-27765" y="1566695"/>
                  <a:pt x="3329" y="1308807"/>
                  <a:pt x="0" y="1071326"/>
                </a:cubicBezTo>
                <a:cubicBezTo>
                  <a:pt x="-3329" y="833845"/>
                  <a:pt x="12476" y="625102"/>
                  <a:pt x="0" y="495344"/>
                </a:cubicBezTo>
                <a:cubicBezTo>
                  <a:pt x="-12476" y="365586"/>
                  <a:pt x="11773" y="2236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8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First Place:</a:t>
            </a:r>
            <a:r>
              <a:rPr lang="en-US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400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Charlotte, NC</a:t>
            </a:r>
          </a:p>
          <a:p>
            <a:pPr algn="ctr">
              <a:lnSpc>
                <a:spcPct val="150000"/>
              </a:lnSpc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Project: “</a:t>
            </a:r>
            <a:r>
              <a:rPr lang="en-US" sz="4000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Small Outlays with Maximum Impact</a:t>
            </a: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”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(202 pts)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4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F544C-B17A-2BCA-539F-7B901DD7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t="-20754" r="2719" b="-20754"/>
          <a:stretch/>
        </p:blipFill>
        <p:spPr bwMode="auto">
          <a:xfrm>
            <a:off x="2928834" y="3708452"/>
            <a:ext cx="4810678" cy="3149548"/>
          </a:xfrm>
          <a:prstGeom prst="rect">
            <a:avLst/>
          </a:prstGeom>
          <a:solidFill>
            <a:schemeClr val="bg1"/>
          </a:solidFill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B309A-D06A-4158-9E6C-0F52EC6B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327" y="279452"/>
            <a:ext cx="8949692" cy="3577770"/>
          </a:xfrm>
          <a:custGeom>
            <a:avLst/>
            <a:gdLst>
              <a:gd name="connsiteX0" fmla="*/ 0 w 8949692"/>
              <a:gd name="connsiteY0" fmla="*/ 0 h 3577770"/>
              <a:gd name="connsiteX1" fmla="*/ 596646 w 8949692"/>
              <a:gd name="connsiteY1" fmla="*/ 0 h 3577770"/>
              <a:gd name="connsiteX2" fmla="*/ 1372286 w 8949692"/>
              <a:gd name="connsiteY2" fmla="*/ 0 h 3577770"/>
              <a:gd name="connsiteX3" fmla="*/ 1879435 w 8949692"/>
              <a:gd name="connsiteY3" fmla="*/ 0 h 3577770"/>
              <a:gd name="connsiteX4" fmla="*/ 2386585 w 8949692"/>
              <a:gd name="connsiteY4" fmla="*/ 0 h 3577770"/>
              <a:gd name="connsiteX5" fmla="*/ 2983231 w 8949692"/>
              <a:gd name="connsiteY5" fmla="*/ 0 h 3577770"/>
              <a:gd name="connsiteX6" fmla="*/ 3669374 w 8949692"/>
              <a:gd name="connsiteY6" fmla="*/ 0 h 3577770"/>
              <a:gd name="connsiteX7" fmla="*/ 4355517 w 8949692"/>
              <a:gd name="connsiteY7" fmla="*/ 0 h 3577770"/>
              <a:gd name="connsiteX8" fmla="*/ 5041660 w 8949692"/>
              <a:gd name="connsiteY8" fmla="*/ 0 h 3577770"/>
              <a:gd name="connsiteX9" fmla="*/ 5817300 w 8949692"/>
              <a:gd name="connsiteY9" fmla="*/ 0 h 3577770"/>
              <a:gd name="connsiteX10" fmla="*/ 6413946 w 8949692"/>
              <a:gd name="connsiteY10" fmla="*/ 0 h 3577770"/>
              <a:gd name="connsiteX11" fmla="*/ 7100089 w 8949692"/>
              <a:gd name="connsiteY11" fmla="*/ 0 h 3577770"/>
              <a:gd name="connsiteX12" fmla="*/ 7696735 w 8949692"/>
              <a:gd name="connsiteY12" fmla="*/ 0 h 3577770"/>
              <a:gd name="connsiteX13" fmla="*/ 8293381 w 8949692"/>
              <a:gd name="connsiteY13" fmla="*/ 0 h 3577770"/>
              <a:gd name="connsiteX14" fmla="*/ 8949692 w 8949692"/>
              <a:gd name="connsiteY14" fmla="*/ 0 h 3577770"/>
              <a:gd name="connsiteX15" fmla="*/ 8949692 w 8949692"/>
              <a:gd name="connsiteY15" fmla="*/ 488962 h 3577770"/>
              <a:gd name="connsiteX16" fmla="*/ 8949692 w 8949692"/>
              <a:gd name="connsiteY16" fmla="*/ 1121035 h 3577770"/>
              <a:gd name="connsiteX17" fmla="*/ 8949692 w 8949692"/>
              <a:gd name="connsiteY17" fmla="*/ 1645774 h 3577770"/>
              <a:gd name="connsiteX18" fmla="*/ 8949692 w 8949692"/>
              <a:gd name="connsiteY18" fmla="*/ 2277847 h 3577770"/>
              <a:gd name="connsiteX19" fmla="*/ 8949692 w 8949692"/>
              <a:gd name="connsiteY19" fmla="*/ 2838364 h 3577770"/>
              <a:gd name="connsiteX20" fmla="*/ 8949692 w 8949692"/>
              <a:gd name="connsiteY20" fmla="*/ 3577770 h 3577770"/>
              <a:gd name="connsiteX21" fmla="*/ 8621537 w 8949692"/>
              <a:gd name="connsiteY21" fmla="*/ 3577770 h 3577770"/>
              <a:gd name="connsiteX22" fmla="*/ 8114387 w 8949692"/>
              <a:gd name="connsiteY22" fmla="*/ 3577770 h 3577770"/>
              <a:gd name="connsiteX23" fmla="*/ 7428244 w 8949692"/>
              <a:gd name="connsiteY23" fmla="*/ 3577770 h 3577770"/>
              <a:gd name="connsiteX24" fmla="*/ 7010592 w 8949692"/>
              <a:gd name="connsiteY24" fmla="*/ 3577770 h 3577770"/>
              <a:gd name="connsiteX25" fmla="*/ 6234952 w 8949692"/>
              <a:gd name="connsiteY25" fmla="*/ 3577770 h 3577770"/>
              <a:gd name="connsiteX26" fmla="*/ 5459312 w 8949692"/>
              <a:gd name="connsiteY26" fmla="*/ 3577770 h 3577770"/>
              <a:gd name="connsiteX27" fmla="*/ 4862666 w 8949692"/>
              <a:gd name="connsiteY27" fmla="*/ 3577770 h 3577770"/>
              <a:gd name="connsiteX28" fmla="*/ 4087026 w 8949692"/>
              <a:gd name="connsiteY28" fmla="*/ 3577770 h 3577770"/>
              <a:gd name="connsiteX29" fmla="*/ 3490380 w 8949692"/>
              <a:gd name="connsiteY29" fmla="*/ 3577770 h 3577770"/>
              <a:gd name="connsiteX30" fmla="*/ 2804237 w 8949692"/>
              <a:gd name="connsiteY30" fmla="*/ 3577770 h 3577770"/>
              <a:gd name="connsiteX31" fmla="*/ 2476081 w 8949692"/>
              <a:gd name="connsiteY31" fmla="*/ 3577770 h 3577770"/>
              <a:gd name="connsiteX32" fmla="*/ 1700441 w 8949692"/>
              <a:gd name="connsiteY32" fmla="*/ 3577770 h 3577770"/>
              <a:gd name="connsiteX33" fmla="*/ 1193292 w 8949692"/>
              <a:gd name="connsiteY33" fmla="*/ 3577770 h 3577770"/>
              <a:gd name="connsiteX34" fmla="*/ 507149 w 8949692"/>
              <a:gd name="connsiteY34" fmla="*/ 3577770 h 3577770"/>
              <a:gd name="connsiteX35" fmla="*/ 0 w 8949692"/>
              <a:gd name="connsiteY35" fmla="*/ 3577770 h 3577770"/>
              <a:gd name="connsiteX36" fmla="*/ 0 w 8949692"/>
              <a:gd name="connsiteY36" fmla="*/ 2909920 h 3577770"/>
              <a:gd name="connsiteX37" fmla="*/ 0 w 8949692"/>
              <a:gd name="connsiteY37" fmla="*/ 2277847 h 3577770"/>
              <a:gd name="connsiteX38" fmla="*/ 0 w 8949692"/>
              <a:gd name="connsiteY38" fmla="*/ 1753107 h 3577770"/>
              <a:gd name="connsiteX39" fmla="*/ 0 w 8949692"/>
              <a:gd name="connsiteY39" fmla="*/ 1264145 h 3577770"/>
              <a:gd name="connsiteX40" fmla="*/ 0 w 8949692"/>
              <a:gd name="connsiteY40" fmla="*/ 596295 h 3577770"/>
              <a:gd name="connsiteX41" fmla="*/ 0 w 8949692"/>
              <a:gd name="connsiteY41" fmla="*/ 0 h 357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949692" h="3577770" fill="none" extrusionOk="0">
                <a:moveTo>
                  <a:pt x="0" y="0"/>
                </a:moveTo>
                <a:cubicBezTo>
                  <a:pt x="214378" y="-71087"/>
                  <a:pt x="448290" y="31771"/>
                  <a:pt x="596646" y="0"/>
                </a:cubicBezTo>
                <a:cubicBezTo>
                  <a:pt x="745002" y="-31771"/>
                  <a:pt x="1105768" y="60310"/>
                  <a:pt x="1372286" y="0"/>
                </a:cubicBezTo>
                <a:cubicBezTo>
                  <a:pt x="1638804" y="-60310"/>
                  <a:pt x="1645589" y="52677"/>
                  <a:pt x="1879435" y="0"/>
                </a:cubicBezTo>
                <a:cubicBezTo>
                  <a:pt x="2113281" y="-52677"/>
                  <a:pt x="2229018" y="58671"/>
                  <a:pt x="2386585" y="0"/>
                </a:cubicBezTo>
                <a:cubicBezTo>
                  <a:pt x="2544152" y="-58671"/>
                  <a:pt x="2818009" y="43252"/>
                  <a:pt x="2983231" y="0"/>
                </a:cubicBezTo>
                <a:cubicBezTo>
                  <a:pt x="3148453" y="-43252"/>
                  <a:pt x="3423615" y="75832"/>
                  <a:pt x="3669374" y="0"/>
                </a:cubicBezTo>
                <a:cubicBezTo>
                  <a:pt x="3915133" y="-75832"/>
                  <a:pt x="4116093" y="81830"/>
                  <a:pt x="4355517" y="0"/>
                </a:cubicBezTo>
                <a:cubicBezTo>
                  <a:pt x="4594941" y="-81830"/>
                  <a:pt x="4812356" y="60514"/>
                  <a:pt x="5041660" y="0"/>
                </a:cubicBezTo>
                <a:cubicBezTo>
                  <a:pt x="5270964" y="-60514"/>
                  <a:pt x="5563343" y="36264"/>
                  <a:pt x="5817300" y="0"/>
                </a:cubicBezTo>
                <a:cubicBezTo>
                  <a:pt x="6071257" y="-36264"/>
                  <a:pt x="6180873" y="13042"/>
                  <a:pt x="6413946" y="0"/>
                </a:cubicBezTo>
                <a:cubicBezTo>
                  <a:pt x="6647019" y="-13042"/>
                  <a:pt x="6916752" y="1144"/>
                  <a:pt x="7100089" y="0"/>
                </a:cubicBezTo>
                <a:cubicBezTo>
                  <a:pt x="7283426" y="-1144"/>
                  <a:pt x="7411797" y="41585"/>
                  <a:pt x="7696735" y="0"/>
                </a:cubicBezTo>
                <a:cubicBezTo>
                  <a:pt x="7981673" y="-41585"/>
                  <a:pt x="8095971" y="13993"/>
                  <a:pt x="8293381" y="0"/>
                </a:cubicBezTo>
                <a:cubicBezTo>
                  <a:pt x="8490791" y="-13993"/>
                  <a:pt x="8678965" y="73380"/>
                  <a:pt x="8949692" y="0"/>
                </a:cubicBezTo>
                <a:cubicBezTo>
                  <a:pt x="8973639" y="243146"/>
                  <a:pt x="8900431" y="256481"/>
                  <a:pt x="8949692" y="488962"/>
                </a:cubicBezTo>
                <a:cubicBezTo>
                  <a:pt x="8998953" y="721443"/>
                  <a:pt x="8918063" y="904641"/>
                  <a:pt x="8949692" y="1121035"/>
                </a:cubicBezTo>
                <a:cubicBezTo>
                  <a:pt x="8981321" y="1337429"/>
                  <a:pt x="8889901" y="1443690"/>
                  <a:pt x="8949692" y="1645774"/>
                </a:cubicBezTo>
                <a:cubicBezTo>
                  <a:pt x="9009483" y="1847858"/>
                  <a:pt x="8934425" y="1971740"/>
                  <a:pt x="8949692" y="2277847"/>
                </a:cubicBezTo>
                <a:cubicBezTo>
                  <a:pt x="8964959" y="2583954"/>
                  <a:pt x="8929460" y="2559391"/>
                  <a:pt x="8949692" y="2838364"/>
                </a:cubicBezTo>
                <a:cubicBezTo>
                  <a:pt x="8969924" y="3117337"/>
                  <a:pt x="8927723" y="3304773"/>
                  <a:pt x="8949692" y="3577770"/>
                </a:cubicBezTo>
                <a:cubicBezTo>
                  <a:pt x="8865203" y="3595691"/>
                  <a:pt x="8758232" y="3564013"/>
                  <a:pt x="8621537" y="3577770"/>
                </a:cubicBezTo>
                <a:cubicBezTo>
                  <a:pt x="8484842" y="3591527"/>
                  <a:pt x="8314447" y="3562516"/>
                  <a:pt x="8114387" y="3577770"/>
                </a:cubicBezTo>
                <a:cubicBezTo>
                  <a:pt x="7914327" y="3593024"/>
                  <a:pt x="7705278" y="3557192"/>
                  <a:pt x="7428244" y="3577770"/>
                </a:cubicBezTo>
                <a:cubicBezTo>
                  <a:pt x="7151210" y="3598348"/>
                  <a:pt x="7164088" y="3547839"/>
                  <a:pt x="7010592" y="3577770"/>
                </a:cubicBezTo>
                <a:cubicBezTo>
                  <a:pt x="6857096" y="3607701"/>
                  <a:pt x="6549549" y="3502168"/>
                  <a:pt x="6234952" y="3577770"/>
                </a:cubicBezTo>
                <a:cubicBezTo>
                  <a:pt x="5920355" y="3653372"/>
                  <a:pt x="5738345" y="3497628"/>
                  <a:pt x="5459312" y="3577770"/>
                </a:cubicBezTo>
                <a:cubicBezTo>
                  <a:pt x="5180279" y="3657912"/>
                  <a:pt x="5111076" y="3559695"/>
                  <a:pt x="4862666" y="3577770"/>
                </a:cubicBezTo>
                <a:cubicBezTo>
                  <a:pt x="4614256" y="3595845"/>
                  <a:pt x="4253989" y="3574579"/>
                  <a:pt x="4087026" y="3577770"/>
                </a:cubicBezTo>
                <a:cubicBezTo>
                  <a:pt x="3920063" y="3580961"/>
                  <a:pt x="3666961" y="3540634"/>
                  <a:pt x="3490380" y="3577770"/>
                </a:cubicBezTo>
                <a:cubicBezTo>
                  <a:pt x="3313799" y="3614906"/>
                  <a:pt x="3016698" y="3534317"/>
                  <a:pt x="2804237" y="3577770"/>
                </a:cubicBezTo>
                <a:cubicBezTo>
                  <a:pt x="2591776" y="3621223"/>
                  <a:pt x="2628052" y="3550862"/>
                  <a:pt x="2476081" y="3577770"/>
                </a:cubicBezTo>
                <a:cubicBezTo>
                  <a:pt x="2324110" y="3604678"/>
                  <a:pt x="1921420" y="3508458"/>
                  <a:pt x="1700441" y="3577770"/>
                </a:cubicBezTo>
                <a:cubicBezTo>
                  <a:pt x="1479462" y="3647082"/>
                  <a:pt x="1299403" y="3532638"/>
                  <a:pt x="1193292" y="3577770"/>
                </a:cubicBezTo>
                <a:cubicBezTo>
                  <a:pt x="1087181" y="3622902"/>
                  <a:pt x="700543" y="3508796"/>
                  <a:pt x="507149" y="3577770"/>
                </a:cubicBezTo>
                <a:cubicBezTo>
                  <a:pt x="313755" y="3646744"/>
                  <a:pt x="202443" y="3532080"/>
                  <a:pt x="0" y="3577770"/>
                </a:cubicBezTo>
                <a:cubicBezTo>
                  <a:pt x="-61744" y="3419651"/>
                  <a:pt x="79346" y="3157597"/>
                  <a:pt x="0" y="2909920"/>
                </a:cubicBezTo>
                <a:cubicBezTo>
                  <a:pt x="-79346" y="2662243"/>
                  <a:pt x="19340" y="2523836"/>
                  <a:pt x="0" y="2277847"/>
                </a:cubicBezTo>
                <a:cubicBezTo>
                  <a:pt x="-19340" y="2031858"/>
                  <a:pt x="1225" y="1995260"/>
                  <a:pt x="0" y="1753107"/>
                </a:cubicBezTo>
                <a:cubicBezTo>
                  <a:pt x="-1225" y="1510954"/>
                  <a:pt x="52647" y="1378855"/>
                  <a:pt x="0" y="1264145"/>
                </a:cubicBezTo>
                <a:cubicBezTo>
                  <a:pt x="-52647" y="1149435"/>
                  <a:pt x="17963" y="751905"/>
                  <a:pt x="0" y="596295"/>
                </a:cubicBezTo>
                <a:cubicBezTo>
                  <a:pt x="-17963" y="440685"/>
                  <a:pt x="18772" y="281477"/>
                  <a:pt x="0" y="0"/>
                </a:cubicBezTo>
                <a:close/>
              </a:path>
              <a:path w="8949692" h="3577770" stroke="0" extrusionOk="0">
                <a:moveTo>
                  <a:pt x="0" y="0"/>
                </a:moveTo>
                <a:cubicBezTo>
                  <a:pt x="103189" y="-38155"/>
                  <a:pt x="377921" y="20348"/>
                  <a:pt x="507149" y="0"/>
                </a:cubicBezTo>
                <a:cubicBezTo>
                  <a:pt x="636377" y="-20348"/>
                  <a:pt x="701449" y="33649"/>
                  <a:pt x="835305" y="0"/>
                </a:cubicBezTo>
                <a:cubicBezTo>
                  <a:pt x="969161" y="-33649"/>
                  <a:pt x="1283971" y="77218"/>
                  <a:pt x="1610945" y="0"/>
                </a:cubicBezTo>
                <a:cubicBezTo>
                  <a:pt x="1937919" y="-77218"/>
                  <a:pt x="1900695" y="39684"/>
                  <a:pt x="2118094" y="0"/>
                </a:cubicBezTo>
                <a:cubicBezTo>
                  <a:pt x="2335493" y="-39684"/>
                  <a:pt x="2395104" y="38893"/>
                  <a:pt x="2625243" y="0"/>
                </a:cubicBezTo>
                <a:cubicBezTo>
                  <a:pt x="2855382" y="-38893"/>
                  <a:pt x="3097147" y="10601"/>
                  <a:pt x="3400883" y="0"/>
                </a:cubicBezTo>
                <a:cubicBezTo>
                  <a:pt x="3704619" y="-10601"/>
                  <a:pt x="3715292" y="16519"/>
                  <a:pt x="3818535" y="0"/>
                </a:cubicBezTo>
                <a:cubicBezTo>
                  <a:pt x="3921778" y="-16519"/>
                  <a:pt x="4381184" y="47511"/>
                  <a:pt x="4594175" y="0"/>
                </a:cubicBezTo>
                <a:cubicBezTo>
                  <a:pt x="4807166" y="-47511"/>
                  <a:pt x="5114011" y="53917"/>
                  <a:pt x="5369815" y="0"/>
                </a:cubicBezTo>
                <a:cubicBezTo>
                  <a:pt x="5625619" y="-53917"/>
                  <a:pt x="5693259" y="14565"/>
                  <a:pt x="5966461" y="0"/>
                </a:cubicBezTo>
                <a:cubicBezTo>
                  <a:pt x="6239663" y="-14565"/>
                  <a:pt x="6489443" y="63616"/>
                  <a:pt x="6742101" y="0"/>
                </a:cubicBezTo>
                <a:cubicBezTo>
                  <a:pt x="6994759" y="-63616"/>
                  <a:pt x="7122323" y="14158"/>
                  <a:pt x="7249251" y="0"/>
                </a:cubicBezTo>
                <a:cubicBezTo>
                  <a:pt x="7376179" y="-14158"/>
                  <a:pt x="7542050" y="36306"/>
                  <a:pt x="7756400" y="0"/>
                </a:cubicBezTo>
                <a:cubicBezTo>
                  <a:pt x="7970750" y="-36306"/>
                  <a:pt x="8213248" y="24771"/>
                  <a:pt x="8442543" y="0"/>
                </a:cubicBezTo>
                <a:cubicBezTo>
                  <a:pt x="8671838" y="-24771"/>
                  <a:pt x="8795170" y="51796"/>
                  <a:pt x="8949692" y="0"/>
                </a:cubicBezTo>
                <a:cubicBezTo>
                  <a:pt x="8986031" y="188001"/>
                  <a:pt x="8926961" y="447276"/>
                  <a:pt x="8949692" y="667850"/>
                </a:cubicBezTo>
                <a:cubicBezTo>
                  <a:pt x="8972423" y="888424"/>
                  <a:pt x="8900491" y="994701"/>
                  <a:pt x="8949692" y="1299923"/>
                </a:cubicBezTo>
                <a:cubicBezTo>
                  <a:pt x="8998893" y="1605145"/>
                  <a:pt x="8900804" y="1735983"/>
                  <a:pt x="8949692" y="1931996"/>
                </a:cubicBezTo>
                <a:cubicBezTo>
                  <a:pt x="8998580" y="2128009"/>
                  <a:pt x="8930104" y="2306294"/>
                  <a:pt x="8949692" y="2564068"/>
                </a:cubicBezTo>
                <a:cubicBezTo>
                  <a:pt x="8969280" y="2821842"/>
                  <a:pt x="8934479" y="2952643"/>
                  <a:pt x="8949692" y="3053030"/>
                </a:cubicBezTo>
                <a:cubicBezTo>
                  <a:pt x="8964905" y="3153417"/>
                  <a:pt x="8945324" y="3463761"/>
                  <a:pt x="8949692" y="3577770"/>
                </a:cubicBezTo>
                <a:cubicBezTo>
                  <a:pt x="8617741" y="3591485"/>
                  <a:pt x="8513170" y="3567104"/>
                  <a:pt x="8263549" y="3577770"/>
                </a:cubicBezTo>
                <a:cubicBezTo>
                  <a:pt x="8013928" y="3588436"/>
                  <a:pt x="7984977" y="3559689"/>
                  <a:pt x="7845897" y="3577770"/>
                </a:cubicBezTo>
                <a:cubicBezTo>
                  <a:pt x="7706817" y="3595851"/>
                  <a:pt x="7459966" y="3576926"/>
                  <a:pt x="7249251" y="3577770"/>
                </a:cubicBezTo>
                <a:cubicBezTo>
                  <a:pt x="7038536" y="3578614"/>
                  <a:pt x="6995261" y="3542168"/>
                  <a:pt x="6921095" y="3577770"/>
                </a:cubicBezTo>
                <a:cubicBezTo>
                  <a:pt x="6846929" y="3613372"/>
                  <a:pt x="6699386" y="3546705"/>
                  <a:pt x="6592940" y="3577770"/>
                </a:cubicBezTo>
                <a:cubicBezTo>
                  <a:pt x="6486494" y="3608835"/>
                  <a:pt x="6185279" y="3555021"/>
                  <a:pt x="5996294" y="3577770"/>
                </a:cubicBezTo>
                <a:cubicBezTo>
                  <a:pt x="5807309" y="3600519"/>
                  <a:pt x="5664023" y="3564062"/>
                  <a:pt x="5578641" y="3577770"/>
                </a:cubicBezTo>
                <a:cubicBezTo>
                  <a:pt x="5493259" y="3591478"/>
                  <a:pt x="5176694" y="3570091"/>
                  <a:pt x="4892498" y="3577770"/>
                </a:cubicBezTo>
                <a:cubicBezTo>
                  <a:pt x="4608302" y="3585449"/>
                  <a:pt x="4625710" y="3556932"/>
                  <a:pt x="4474846" y="3577770"/>
                </a:cubicBezTo>
                <a:cubicBezTo>
                  <a:pt x="4323982" y="3598608"/>
                  <a:pt x="3933753" y="3555473"/>
                  <a:pt x="3788703" y="3577770"/>
                </a:cubicBezTo>
                <a:cubicBezTo>
                  <a:pt x="3643653" y="3600067"/>
                  <a:pt x="3574320" y="3571598"/>
                  <a:pt x="3460548" y="3577770"/>
                </a:cubicBezTo>
                <a:cubicBezTo>
                  <a:pt x="3346777" y="3583942"/>
                  <a:pt x="2936126" y="3506794"/>
                  <a:pt x="2774405" y="3577770"/>
                </a:cubicBezTo>
                <a:cubicBezTo>
                  <a:pt x="2612684" y="3648746"/>
                  <a:pt x="2485232" y="3559013"/>
                  <a:pt x="2356752" y="3577770"/>
                </a:cubicBezTo>
                <a:cubicBezTo>
                  <a:pt x="2228272" y="3596527"/>
                  <a:pt x="2182448" y="3556513"/>
                  <a:pt x="2028597" y="3577770"/>
                </a:cubicBezTo>
                <a:cubicBezTo>
                  <a:pt x="1874746" y="3599027"/>
                  <a:pt x="1813883" y="3566156"/>
                  <a:pt x="1610945" y="3577770"/>
                </a:cubicBezTo>
                <a:cubicBezTo>
                  <a:pt x="1408007" y="3589384"/>
                  <a:pt x="1238349" y="3537857"/>
                  <a:pt x="924802" y="3577770"/>
                </a:cubicBezTo>
                <a:cubicBezTo>
                  <a:pt x="611255" y="3617683"/>
                  <a:pt x="691692" y="3539141"/>
                  <a:pt x="507149" y="3577770"/>
                </a:cubicBezTo>
                <a:cubicBezTo>
                  <a:pt x="322606" y="3616399"/>
                  <a:pt x="162012" y="3547150"/>
                  <a:pt x="0" y="3577770"/>
                </a:cubicBezTo>
                <a:cubicBezTo>
                  <a:pt x="-57760" y="3430297"/>
                  <a:pt x="20020" y="3190653"/>
                  <a:pt x="0" y="3053030"/>
                </a:cubicBezTo>
                <a:cubicBezTo>
                  <a:pt x="-20020" y="2915407"/>
                  <a:pt x="9716" y="2652022"/>
                  <a:pt x="0" y="2420958"/>
                </a:cubicBezTo>
                <a:cubicBezTo>
                  <a:pt x="-9716" y="2189894"/>
                  <a:pt x="28724" y="2037766"/>
                  <a:pt x="0" y="1931996"/>
                </a:cubicBezTo>
                <a:cubicBezTo>
                  <a:pt x="-28724" y="1826226"/>
                  <a:pt x="30952" y="1578777"/>
                  <a:pt x="0" y="1335701"/>
                </a:cubicBezTo>
                <a:cubicBezTo>
                  <a:pt x="-30952" y="1092625"/>
                  <a:pt x="20894" y="947512"/>
                  <a:pt x="0" y="810961"/>
                </a:cubicBezTo>
                <a:cubicBezTo>
                  <a:pt x="-20894" y="674410"/>
                  <a:pt x="954" y="241574"/>
                  <a:pt x="0" y="0"/>
                </a:cubicBezTo>
                <a:close/>
              </a:path>
            </a:pathLst>
          </a:custGeom>
          <a:ln w="15875"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Governor’s Awards and </a:t>
            </a:r>
            <a:b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Recognitions</a:t>
            </a:r>
          </a:p>
        </p:txBody>
      </p:sp>
    </p:spTree>
    <p:extLst>
      <p:ext uri="{BB962C8B-B14F-4D97-AF65-F5344CB8AC3E}">
        <p14:creationId xmlns:p14="http://schemas.microsoft.com/office/powerpoint/2010/main" val="37881863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309A-D06A-4158-9E6C-0F52EC6B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8759" y="798285"/>
            <a:ext cx="10284031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Biennium Goals Recognition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9E787-C504-CA61-C508-3999FDCCF3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t="-20754" r="2719" b="-20754"/>
          <a:stretch/>
        </p:blipFill>
        <p:spPr bwMode="auto">
          <a:xfrm>
            <a:off x="2427917" y="3429000"/>
            <a:ext cx="4810678" cy="3149548"/>
          </a:xfrm>
          <a:prstGeom prst="rect">
            <a:avLst/>
          </a:prstGeom>
          <a:solidFill>
            <a:schemeClr val="bg1"/>
          </a:solidFill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9736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309A-D06A-4158-9E6C-0F52EC6B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24394" y="1353787"/>
            <a:ext cx="12163945" cy="26633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Biennium Theme:</a:t>
            </a:r>
            <a:br>
              <a:rPr lang="en-US" sz="89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8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“Bee Essential”</a:t>
            </a:r>
            <a:endParaRPr lang="en-US" sz="8000" b="1" i="1" dirty="0">
              <a:solidFill>
                <a:srgbClr val="FF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62EFB-1F71-F5C0-7029-B951D5D7D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429" y="3911477"/>
            <a:ext cx="320829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557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309A-D06A-4158-9E6C-0F52EC6B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35034" y="522515"/>
            <a:ext cx="12769587" cy="52607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Biennium Goals:</a:t>
            </a:r>
            <a:br>
              <a:rPr lang="en-US" sz="89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1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9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Leadership</a:t>
            </a:r>
            <a:br>
              <a:rPr lang="en-US" sz="89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en-US" sz="89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Service </a:t>
            </a:r>
            <a:br>
              <a:rPr lang="en-US" sz="89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</a:br>
            <a:r>
              <a:rPr lang="en-US" sz="89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Membership</a:t>
            </a:r>
            <a:endParaRPr lang="en-US" sz="8000" b="1" i="1" dirty="0">
              <a:solidFill>
                <a:srgbClr val="FF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7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309A-D06A-4158-9E6C-0F52EC6B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368" y="381603"/>
            <a:ext cx="10743111" cy="1233557"/>
          </a:xfrm>
          <a:custGeom>
            <a:avLst/>
            <a:gdLst>
              <a:gd name="connsiteX0" fmla="*/ 0 w 10743111"/>
              <a:gd name="connsiteY0" fmla="*/ 0 h 1233557"/>
              <a:gd name="connsiteX1" fmla="*/ 596840 w 10743111"/>
              <a:gd name="connsiteY1" fmla="*/ 0 h 1233557"/>
              <a:gd name="connsiteX2" fmla="*/ 1086248 w 10743111"/>
              <a:gd name="connsiteY2" fmla="*/ 0 h 1233557"/>
              <a:gd name="connsiteX3" fmla="*/ 1575656 w 10743111"/>
              <a:gd name="connsiteY3" fmla="*/ 0 h 1233557"/>
              <a:gd name="connsiteX4" fmla="*/ 2172496 w 10743111"/>
              <a:gd name="connsiteY4" fmla="*/ 0 h 1233557"/>
              <a:gd name="connsiteX5" fmla="*/ 2876766 w 10743111"/>
              <a:gd name="connsiteY5" fmla="*/ 0 h 1233557"/>
              <a:gd name="connsiteX6" fmla="*/ 3581037 w 10743111"/>
              <a:gd name="connsiteY6" fmla="*/ 0 h 1233557"/>
              <a:gd name="connsiteX7" fmla="*/ 4285308 w 10743111"/>
              <a:gd name="connsiteY7" fmla="*/ 0 h 1233557"/>
              <a:gd name="connsiteX8" fmla="*/ 5097009 w 10743111"/>
              <a:gd name="connsiteY8" fmla="*/ 0 h 1233557"/>
              <a:gd name="connsiteX9" fmla="*/ 5693849 w 10743111"/>
              <a:gd name="connsiteY9" fmla="*/ 0 h 1233557"/>
              <a:gd name="connsiteX10" fmla="*/ 6398119 w 10743111"/>
              <a:gd name="connsiteY10" fmla="*/ 0 h 1233557"/>
              <a:gd name="connsiteX11" fmla="*/ 6994959 w 10743111"/>
              <a:gd name="connsiteY11" fmla="*/ 0 h 1233557"/>
              <a:gd name="connsiteX12" fmla="*/ 7591798 w 10743111"/>
              <a:gd name="connsiteY12" fmla="*/ 0 h 1233557"/>
              <a:gd name="connsiteX13" fmla="*/ 8188638 w 10743111"/>
              <a:gd name="connsiteY13" fmla="*/ 0 h 1233557"/>
              <a:gd name="connsiteX14" fmla="*/ 8463184 w 10743111"/>
              <a:gd name="connsiteY14" fmla="*/ 0 h 1233557"/>
              <a:gd name="connsiteX15" fmla="*/ 9167455 w 10743111"/>
              <a:gd name="connsiteY15" fmla="*/ 0 h 1233557"/>
              <a:gd name="connsiteX16" fmla="*/ 9442001 w 10743111"/>
              <a:gd name="connsiteY16" fmla="*/ 0 h 1233557"/>
              <a:gd name="connsiteX17" fmla="*/ 10038840 w 10743111"/>
              <a:gd name="connsiteY17" fmla="*/ 0 h 1233557"/>
              <a:gd name="connsiteX18" fmla="*/ 10743111 w 10743111"/>
              <a:gd name="connsiteY18" fmla="*/ 0 h 1233557"/>
              <a:gd name="connsiteX19" fmla="*/ 10743111 w 10743111"/>
              <a:gd name="connsiteY19" fmla="*/ 435857 h 1233557"/>
              <a:gd name="connsiteX20" fmla="*/ 10743111 w 10743111"/>
              <a:gd name="connsiteY20" fmla="*/ 810036 h 1233557"/>
              <a:gd name="connsiteX21" fmla="*/ 10743111 w 10743111"/>
              <a:gd name="connsiteY21" fmla="*/ 1233557 h 1233557"/>
              <a:gd name="connsiteX22" fmla="*/ 10361134 w 10743111"/>
              <a:gd name="connsiteY22" fmla="*/ 1233557 h 1233557"/>
              <a:gd name="connsiteX23" fmla="*/ 9979156 w 10743111"/>
              <a:gd name="connsiteY23" fmla="*/ 1233557 h 1233557"/>
              <a:gd name="connsiteX24" fmla="*/ 9167455 w 10743111"/>
              <a:gd name="connsiteY24" fmla="*/ 1233557 h 1233557"/>
              <a:gd name="connsiteX25" fmla="*/ 8355753 w 10743111"/>
              <a:gd name="connsiteY25" fmla="*/ 1233557 h 1233557"/>
              <a:gd name="connsiteX26" fmla="*/ 7758914 w 10743111"/>
              <a:gd name="connsiteY26" fmla="*/ 1233557 h 1233557"/>
              <a:gd name="connsiteX27" fmla="*/ 6947212 w 10743111"/>
              <a:gd name="connsiteY27" fmla="*/ 1233557 h 1233557"/>
              <a:gd name="connsiteX28" fmla="*/ 6350372 w 10743111"/>
              <a:gd name="connsiteY28" fmla="*/ 1233557 h 1233557"/>
              <a:gd name="connsiteX29" fmla="*/ 5646102 w 10743111"/>
              <a:gd name="connsiteY29" fmla="*/ 1233557 h 1233557"/>
              <a:gd name="connsiteX30" fmla="*/ 5371556 w 10743111"/>
              <a:gd name="connsiteY30" fmla="*/ 1233557 h 1233557"/>
              <a:gd name="connsiteX31" fmla="*/ 4559854 w 10743111"/>
              <a:gd name="connsiteY31" fmla="*/ 1233557 h 1233557"/>
              <a:gd name="connsiteX32" fmla="*/ 4070445 w 10743111"/>
              <a:gd name="connsiteY32" fmla="*/ 1233557 h 1233557"/>
              <a:gd name="connsiteX33" fmla="*/ 3366175 w 10743111"/>
              <a:gd name="connsiteY33" fmla="*/ 1233557 h 1233557"/>
              <a:gd name="connsiteX34" fmla="*/ 3091629 w 10743111"/>
              <a:gd name="connsiteY34" fmla="*/ 1233557 h 1233557"/>
              <a:gd name="connsiteX35" fmla="*/ 2279927 w 10743111"/>
              <a:gd name="connsiteY35" fmla="*/ 1233557 h 1233557"/>
              <a:gd name="connsiteX36" fmla="*/ 1790518 w 10743111"/>
              <a:gd name="connsiteY36" fmla="*/ 1233557 h 1233557"/>
              <a:gd name="connsiteX37" fmla="*/ 1193679 w 10743111"/>
              <a:gd name="connsiteY37" fmla="*/ 1233557 h 1233557"/>
              <a:gd name="connsiteX38" fmla="*/ 811702 w 10743111"/>
              <a:gd name="connsiteY38" fmla="*/ 1233557 h 1233557"/>
              <a:gd name="connsiteX39" fmla="*/ 0 w 10743111"/>
              <a:gd name="connsiteY39" fmla="*/ 1233557 h 1233557"/>
              <a:gd name="connsiteX40" fmla="*/ 0 w 10743111"/>
              <a:gd name="connsiteY40" fmla="*/ 797700 h 1233557"/>
              <a:gd name="connsiteX41" fmla="*/ 0 w 10743111"/>
              <a:gd name="connsiteY41" fmla="*/ 386515 h 1233557"/>
              <a:gd name="connsiteX42" fmla="*/ 0 w 10743111"/>
              <a:gd name="connsiteY42" fmla="*/ 0 h 12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743111" h="1233557" fill="none" extrusionOk="0">
                <a:moveTo>
                  <a:pt x="0" y="0"/>
                </a:moveTo>
                <a:cubicBezTo>
                  <a:pt x="286560" y="-30939"/>
                  <a:pt x="471180" y="12900"/>
                  <a:pt x="596840" y="0"/>
                </a:cubicBezTo>
                <a:cubicBezTo>
                  <a:pt x="722500" y="-12900"/>
                  <a:pt x="906374" y="7932"/>
                  <a:pt x="1086248" y="0"/>
                </a:cubicBezTo>
                <a:cubicBezTo>
                  <a:pt x="1266122" y="-7932"/>
                  <a:pt x="1428367" y="6680"/>
                  <a:pt x="1575656" y="0"/>
                </a:cubicBezTo>
                <a:cubicBezTo>
                  <a:pt x="1722945" y="-6680"/>
                  <a:pt x="1945750" y="38549"/>
                  <a:pt x="2172496" y="0"/>
                </a:cubicBezTo>
                <a:cubicBezTo>
                  <a:pt x="2399242" y="-38549"/>
                  <a:pt x="2685640" y="26497"/>
                  <a:pt x="2876766" y="0"/>
                </a:cubicBezTo>
                <a:cubicBezTo>
                  <a:pt x="3067892" y="-26497"/>
                  <a:pt x="3407945" y="50162"/>
                  <a:pt x="3581037" y="0"/>
                </a:cubicBezTo>
                <a:cubicBezTo>
                  <a:pt x="3754129" y="-50162"/>
                  <a:pt x="3988266" y="60354"/>
                  <a:pt x="4285308" y="0"/>
                </a:cubicBezTo>
                <a:cubicBezTo>
                  <a:pt x="4582350" y="-60354"/>
                  <a:pt x="4885483" y="5981"/>
                  <a:pt x="5097009" y="0"/>
                </a:cubicBezTo>
                <a:cubicBezTo>
                  <a:pt x="5308535" y="-5981"/>
                  <a:pt x="5484400" y="55830"/>
                  <a:pt x="5693849" y="0"/>
                </a:cubicBezTo>
                <a:cubicBezTo>
                  <a:pt x="5903298" y="-55830"/>
                  <a:pt x="6157673" y="50839"/>
                  <a:pt x="6398119" y="0"/>
                </a:cubicBezTo>
                <a:cubicBezTo>
                  <a:pt x="6638565" y="-50839"/>
                  <a:pt x="6827258" y="11040"/>
                  <a:pt x="6994959" y="0"/>
                </a:cubicBezTo>
                <a:cubicBezTo>
                  <a:pt x="7162660" y="-11040"/>
                  <a:pt x="7391275" y="53290"/>
                  <a:pt x="7591798" y="0"/>
                </a:cubicBezTo>
                <a:cubicBezTo>
                  <a:pt x="7792321" y="-53290"/>
                  <a:pt x="7953715" y="32220"/>
                  <a:pt x="8188638" y="0"/>
                </a:cubicBezTo>
                <a:cubicBezTo>
                  <a:pt x="8423561" y="-32220"/>
                  <a:pt x="8394809" y="27732"/>
                  <a:pt x="8463184" y="0"/>
                </a:cubicBezTo>
                <a:cubicBezTo>
                  <a:pt x="8531559" y="-27732"/>
                  <a:pt x="8845109" y="9456"/>
                  <a:pt x="9167455" y="0"/>
                </a:cubicBezTo>
                <a:cubicBezTo>
                  <a:pt x="9489801" y="-9456"/>
                  <a:pt x="9372319" y="276"/>
                  <a:pt x="9442001" y="0"/>
                </a:cubicBezTo>
                <a:cubicBezTo>
                  <a:pt x="9511683" y="-276"/>
                  <a:pt x="9824333" y="55178"/>
                  <a:pt x="10038840" y="0"/>
                </a:cubicBezTo>
                <a:cubicBezTo>
                  <a:pt x="10253347" y="-55178"/>
                  <a:pt x="10447787" y="30825"/>
                  <a:pt x="10743111" y="0"/>
                </a:cubicBezTo>
                <a:cubicBezTo>
                  <a:pt x="10744178" y="168040"/>
                  <a:pt x="10738571" y="344437"/>
                  <a:pt x="10743111" y="435857"/>
                </a:cubicBezTo>
                <a:cubicBezTo>
                  <a:pt x="10747651" y="527277"/>
                  <a:pt x="10739291" y="690000"/>
                  <a:pt x="10743111" y="810036"/>
                </a:cubicBezTo>
                <a:cubicBezTo>
                  <a:pt x="10746931" y="930072"/>
                  <a:pt x="10708158" y="1062575"/>
                  <a:pt x="10743111" y="1233557"/>
                </a:cubicBezTo>
                <a:cubicBezTo>
                  <a:pt x="10593024" y="1240975"/>
                  <a:pt x="10536755" y="1216580"/>
                  <a:pt x="10361134" y="1233557"/>
                </a:cubicBezTo>
                <a:cubicBezTo>
                  <a:pt x="10185513" y="1250534"/>
                  <a:pt x="10148841" y="1207920"/>
                  <a:pt x="9979156" y="1233557"/>
                </a:cubicBezTo>
                <a:cubicBezTo>
                  <a:pt x="9809471" y="1259194"/>
                  <a:pt x="9453892" y="1233335"/>
                  <a:pt x="9167455" y="1233557"/>
                </a:cubicBezTo>
                <a:cubicBezTo>
                  <a:pt x="8881018" y="1233779"/>
                  <a:pt x="8625335" y="1138654"/>
                  <a:pt x="8355753" y="1233557"/>
                </a:cubicBezTo>
                <a:cubicBezTo>
                  <a:pt x="8086171" y="1328460"/>
                  <a:pt x="7959935" y="1222400"/>
                  <a:pt x="7758914" y="1233557"/>
                </a:cubicBezTo>
                <a:cubicBezTo>
                  <a:pt x="7557893" y="1244714"/>
                  <a:pt x="7292718" y="1195928"/>
                  <a:pt x="6947212" y="1233557"/>
                </a:cubicBezTo>
                <a:cubicBezTo>
                  <a:pt x="6601706" y="1271186"/>
                  <a:pt x="6484534" y="1186423"/>
                  <a:pt x="6350372" y="1233557"/>
                </a:cubicBezTo>
                <a:cubicBezTo>
                  <a:pt x="6216210" y="1280691"/>
                  <a:pt x="5962395" y="1188532"/>
                  <a:pt x="5646102" y="1233557"/>
                </a:cubicBezTo>
                <a:cubicBezTo>
                  <a:pt x="5329809" y="1278582"/>
                  <a:pt x="5476363" y="1206377"/>
                  <a:pt x="5371556" y="1233557"/>
                </a:cubicBezTo>
                <a:cubicBezTo>
                  <a:pt x="5266749" y="1260737"/>
                  <a:pt x="4811043" y="1183470"/>
                  <a:pt x="4559854" y="1233557"/>
                </a:cubicBezTo>
                <a:cubicBezTo>
                  <a:pt x="4308665" y="1283644"/>
                  <a:pt x="4291378" y="1192430"/>
                  <a:pt x="4070445" y="1233557"/>
                </a:cubicBezTo>
                <a:cubicBezTo>
                  <a:pt x="3849512" y="1274684"/>
                  <a:pt x="3649117" y="1226599"/>
                  <a:pt x="3366175" y="1233557"/>
                </a:cubicBezTo>
                <a:cubicBezTo>
                  <a:pt x="3083233" y="1240515"/>
                  <a:pt x="3180971" y="1210271"/>
                  <a:pt x="3091629" y="1233557"/>
                </a:cubicBezTo>
                <a:cubicBezTo>
                  <a:pt x="3002287" y="1256843"/>
                  <a:pt x="2465360" y="1229644"/>
                  <a:pt x="2279927" y="1233557"/>
                </a:cubicBezTo>
                <a:cubicBezTo>
                  <a:pt x="2094494" y="1237470"/>
                  <a:pt x="1905028" y="1210591"/>
                  <a:pt x="1790518" y="1233557"/>
                </a:cubicBezTo>
                <a:cubicBezTo>
                  <a:pt x="1676008" y="1256523"/>
                  <a:pt x="1335356" y="1232964"/>
                  <a:pt x="1193679" y="1233557"/>
                </a:cubicBezTo>
                <a:cubicBezTo>
                  <a:pt x="1052002" y="1234150"/>
                  <a:pt x="959399" y="1215932"/>
                  <a:pt x="811702" y="1233557"/>
                </a:cubicBezTo>
                <a:cubicBezTo>
                  <a:pt x="664005" y="1251182"/>
                  <a:pt x="216824" y="1161205"/>
                  <a:pt x="0" y="1233557"/>
                </a:cubicBezTo>
                <a:cubicBezTo>
                  <a:pt x="-33551" y="1042370"/>
                  <a:pt x="23119" y="944360"/>
                  <a:pt x="0" y="797700"/>
                </a:cubicBezTo>
                <a:cubicBezTo>
                  <a:pt x="-23119" y="651040"/>
                  <a:pt x="14968" y="476543"/>
                  <a:pt x="0" y="386515"/>
                </a:cubicBezTo>
                <a:cubicBezTo>
                  <a:pt x="-14968" y="296487"/>
                  <a:pt x="10416" y="160267"/>
                  <a:pt x="0" y="0"/>
                </a:cubicBezTo>
                <a:close/>
              </a:path>
              <a:path w="10743111" h="1233557" stroke="0" extrusionOk="0">
                <a:moveTo>
                  <a:pt x="0" y="0"/>
                </a:moveTo>
                <a:cubicBezTo>
                  <a:pt x="141273" y="-43484"/>
                  <a:pt x="303201" y="50162"/>
                  <a:pt x="489408" y="0"/>
                </a:cubicBezTo>
                <a:cubicBezTo>
                  <a:pt x="675615" y="-50162"/>
                  <a:pt x="700073" y="28982"/>
                  <a:pt x="763955" y="0"/>
                </a:cubicBezTo>
                <a:cubicBezTo>
                  <a:pt x="827837" y="-28982"/>
                  <a:pt x="1173174" y="37223"/>
                  <a:pt x="1575656" y="0"/>
                </a:cubicBezTo>
                <a:cubicBezTo>
                  <a:pt x="1978138" y="-37223"/>
                  <a:pt x="1861223" y="1120"/>
                  <a:pt x="2065065" y="0"/>
                </a:cubicBezTo>
                <a:cubicBezTo>
                  <a:pt x="2268907" y="-1120"/>
                  <a:pt x="2383719" y="13944"/>
                  <a:pt x="2554473" y="0"/>
                </a:cubicBezTo>
                <a:cubicBezTo>
                  <a:pt x="2725227" y="-13944"/>
                  <a:pt x="3016698" y="70758"/>
                  <a:pt x="3366175" y="0"/>
                </a:cubicBezTo>
                <a:cubicBezTo>
                  <a:pt x="3715652" y="-70758"/>
                  <a:pt x="3608546" y="612"/>
                  <a:pt x="3748152" y="0"/>
                </a:cubicBezTo>
                <a:cubicBezTo>
                  <a:pt x="3887758" y="-612"/>
                  <a:pt x="4298060" y="69811"/>
                  <a:pt x="4559854" y="0"/>
                </a:cubicBezTo>
                <a:cubicBezTo>
                  <a:pt x="4821648" y="-69811"/>
                  <a:pt x="5063207" y="58591"/>
                  <a:pt x="5371555" y="0"/>
                </a:cubicBezTo>
                <a:cubicBezTo>
                  <a:pt x="5679903" y="-58591"/>
                  <a:pt x="5775328" y="56351"/>
                  <a:pt x="5968395" y="0"/>
                </a:cubicBezTo>
                <a:cubicBezTo>
                  <a:pt x="6161462" y="-56351"/>
                  <a:pt x="6425204" y="9776"/>
                  <a:pt x="6780097" y="0"/>
                </a:cubicBezTo>
                <a:cubicBezTo>
                  <a:pt x="7134990" y="-9776"/>
                  <a:pt x="7165714" y="396"/>
                  <a:pt x="7269505" y="0"/>
                </a:cubicBezTo>
                <a:cubicBezTo>
                  <a:pt x="7373296" y="-396"/>
                  <a:pt x="7529696" y="30045"/>
                  <a:pt x="7758914" y="0"/>
                </a:cubicBezTo>
                <a:cubicBezTo>
                  <a:pt x="7988132" y="-30045"/>
                  <a:pt x="8275138" y="18311"/>
                  <a:pt x="8463184" y="0"/>
                </a:cubicBezTo>
                <a:cubicBezTo>
                  <a:pt x="8651230" y="-18311"/>
                  <a:pt x="8726384" y="4167"/>
                  <a:pt x="8952593" y="0"/>
                </a:cubicBezTo>
                <a:cubicBezTo>
                  <a:pt x="9178802" y="-4167"/>
                  <a:pt x="9542291" y="74879"/>
                  <a:pt x="9764294" y="0"/>
                </a:cubicBezTo>
                <a:cubicBezTo>
                  <a:pt x="9986297" y="-74879"/>
                  <a:pt x="10285769" y="21204"/>
                  <a:pt x="10743111" y="0"/>
                </a:cubicBezTo>
                <a:cubicBezTo>
                  <a:pt x="10777309" y="141645"/>
                  <a:pt x="10729762" y="260732"/>
                  <a:pt x="10743111" y="411186"/>
                </a:cubicBezTo>
                <a:cubicBezTo>
                  <a:pt x="10756460" y="561640"/>
                  <a:pt x="10711093" y="662195"/>
                  <a:pt x="10743111" y="834707"/>
                </a:cubicBezTo>
                <a:cubicBezTo>
                  <a:pt x="10775129" y="1007219"/>
                  <a:pt x="10713872" y="1080759"/>
                  <a:pt x="10743111" y="1233557"/>
                </a:cubicBezTo>
                <a:cubicBezTo>
                  <a:pt x="10609208" y="1269663"/>
                  <a:pt x="10480005" y="1206532"/>
                  <a:pt x="10361134" y="1233557"/>
                </a:cubicBezTo>
                <a:cubicBezTo>
                  <a:pt x="10242263" y="1260582"/>
                  <a:pt x="9938537" y="1196480"/>
                  <a:pt x="9764294" y="1233557"/>
                </a:cubicBezTo>
                <a:cubicBezTo>
                  <a:pt x="9590051" y="1270634"/>
                  <a:pt x="9554368" y="1202416"/>
                  <a:pt x="9382317" y="1233557"/>
                </a:cubicBezTo>
                <a:cubicBezTo>
                  <a:pt x="9210266" y="1264698"/>
                  <a:pt x="9071570" y="1221272"/>
                  <a:pt x="8785477" y="1233557"/>
                </a:cubicBezTo>
                <a:cubicBezTo>
                  <a:pt x="8499384" y="1245842"/>
                  <a:pt x="8644892" y="1206268"/>
                  <a:pt x="8510931" y="1233557"/>
                </a:cubicBezTo>
                <a:cubicBezTo>
                  <a:pt x="8376970" y="1260846"/>
                  <a:pt x="8305582" y="1220649"/>
                  <a:pt x="8236385" y="1233557"/>
                </a:cubicBezTo>
                <a:cubicBezTo>
                  <a:pt x="8167188" y="1246465"/>
                  <a:pt x="7809584" y="1174830"/>
                  <a:pt x="7639546" y="1233557"/>
                </a:cubicBezTo>
                <a:cubicBezTo>
                  <a:pt x="7469508" y="1292284"/>
                  <a:pt x="7407569" y="1210955"/>
                  <a:pt x="7257568" y="1233557"/>
                </a:cubicBezTo>
                <a:cubicBezTo>
                  <a:pt x="7107567" y="1256159"/>
                  <a:pt x="6755009" y="1185468"/>
                  <a:pt x="6553298" y="1233557"/>
                </a:cubicBezTo>
                <a:cubicBezTo>
                  <a:pt x="6351587" y="1281646"/>
                  <a:pt x="6256533" y="1229970"/>
                  <a:pt x="6171320" y="1233557"/>
                </a:cubicBezTo>
                <a:cubicBezTo>
                  <a:pt x="6086107" y="1237144"/>
                  <a:pt x="5773762" y="1220136"/>
                  <a:pt x="5467050" y="1233557"/>
                </a:cubicBezTo>
                <a:cubicBezTo>
                  <a:pt x="5160338" y="1246978"/>
                  <a:pt x="5321023" y="1215617"/>
                  <a:pt x="5192504" y="1233557"/>
                </a:cubicBezTo>
                <a:cubicBezTo>
                  <a:pt x="5063985" y="1251497"/>
                  <a:pt x="4711457" y="1194845"/>
                  <a:pt x="4488233" y="1233557"/>
                </a:cubicBezTo>
                <a:cubicBezTo>
                  <a:pt x="4265009" y="1272269"/>
                  <a:pt x="4244862" y="1227087"/>
                  <a:pt x="4106256" y="1233557"/>
                </a:cubicBezTo>
                <a:cubicBezTo>
                  <a:pt x="3967650" y="1240027"/>
                  <a:pt x="3948730" y="1211005"/>
                  <a:pt x="3831710" y="1233557"/>
                </a:cubicBezTo>
                <a:cubicBezTo>
                  <a:pt x="3714690" y="1256109"/>
                  <a:pt x="3555234" y="1218440"/>
                  <a:pt x="3449732" y="1233557"/>
                </a:cubicBezTo>
                <a:cubicBezTo>
                  <a:pt x="3344230" y="1248674"/>
                  <a:pt x="2925216" y="1196827"/>
                  <a:pt x="2745462" y="1233557"/>
                </a:cubicBezTo>
                <a:cubicBezTo>
                  <a:pt x="2565708" y="1270287"/>
                  <a:pt x="2474067" y="1229126"/>
                  <a:pt x="2363484" y="1233557"/>
                </a:cubicBezTo>
                <a:cubicBezTo>
                  <a:pt x="2252901" y="1237988"/>
                  <a:pt x="2158508" y="1224651"/>
                  <a:pt x="2088938" y="1233557"/>
                </a:cubicBezTo>
                <a:cubicBezTo>
                  <a:pt x="2019368" y="1242463"/>
                  <a:pt x="1874037" y="1189064"/>
                  <a:pt x="1706961" y="1233557"/>
                </a:cubicBezTo>
                <a:cubicBezTo>
                  <a:pt x="1539885" y="1278050"/>
                  <a:pt x="1369752" y="1203023"/>
                  <a:pt x="1217553" y="1233557"/>
                </a:cubicBezTo>
                <a:cubicBezTo>
                  <a:pt x="1065354" y="1264091"/>
                  <a:pt x="746942" y="1207479"/>
                  <a:pt x="620713" y="1233557"/>
                </a:cubicBezTo>
                <a:cubicBezTo>
                  <a:pt x="494484" y="1259635"/>
                  <a:pt x="299964" y="1168258"/>
                  <a:pt x="0" y="1233557"/>
                </a:cubicBezTo>
                <a:cubicBezTo>
                  <a:pt x="-24150" y="1033580"/>
                  <a:pt x="32648" y="1013511"/>
                  <a:pt x="0" y="797700"/>
                </a:cubicBezTo>
                <a:cubicBezTo>
                  <a:pt x="-32648" y="581889"/>
                  <a:pt x="33232" y="541965"/>
                  <a:pt x="0" y="386515"/>
                </a:cubicBezTo>
                <a:cubicBezTo>
                  <a:pt x="-33232" y="231065"/>
                  <a:pt x="36509" y="9636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Autofit/>
          </a:bodyPr>
          <a:lstStyle/>
          <a:p>
            <a:pPr algn="ctr"/>
            <a:r>
              <a:rPr lang="en-US" sz="6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YEARS as an ALTRUSAN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F386C3-7E8C-8DD8-2E71-D912D4614BC2}"/>
              </a:ext>
            </a:extLst>
          </p:cNvPr>
          <p:cNvSpPr txBox="1"/>
          <p:nvPr/>
        </p:nvSpPr>
        <p:spPr>
          <a:xfrm>
            <a:off x="5868567" y="2221982"/>
            <a:ext cx="4036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Wanda Toner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27CDB-9D8A-6A84-AC9B-613F0B6E5EE0}"/>
              </a:ext>
            </a:extLst>
          </p:cNvPr>
          <p:cNvSpPr txBox="1"/>
          <p:nvPr/>
        </p:nvSpPr>
        <p:spPr>
          <a:xfrm>
            <a:off x="4645747" y="3429000"/>
            <a:ext cx="6335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</a:t>
            </a:r>
          </a:p>
          <a:p>
            <a:pPr algn="ctr"/>
            <a:r>
              <a:rPr lang="en-US" sz="4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of Lake City, FL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1EC34-ADF4-9C22-4270-D12CD48F8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52" y="2461078"/>
            <a:ext cx="2658944" cy="25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470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309A-D06A-4158-9E6C-0F52EC6B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38150" y="2235199"/>
            <a:ext cx="12472704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Recognition</a:t>
            </a:r>
            <a:br>
              <a:rPr lang="en-US" sz="8000" b="1" i="1" dirty="0">
                <a:solidFill>
                  <a:srgbClr val="0033CC"/>
                </a:solidFill>
                <a:latin typeface="Eras Medium ITC" panose="020B0602030504020804" pitchFamily="34" charset="0"/>
                <a:cs typeface="Aharoni" panose="02010803020104030203" pitchFamily="2" charset="-79"/>
              </a:rPr>
            </a:br>
            <a:br>
              <a:rPr lang="en-US" sz="2700" b="1" i="1" dirty="0">
                <a:solidFill>
                  <a:srgbClr val="0033CC"/>
                </a:solidFill>
                <a:latin typeface="Eras Medium ITC" panose="020B0602030504020804" pitchFamily="34" charset="0"/>
                <a:cs typeface="Aharoni" panose="02010803020104030203" pitchFamily="2" charset="-79"/>
              </a:rPr>
            </a:br>
            <a:r>
              <a:rPr lang="en-US" sz="89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Club Presidents</a:t>
            </a:r>
            <a:endParaRPr lang="en-US" sz="8000" b="1" i="1" dirty="0">
              <a:solidFill>
                <a:srgbClr val="FF0000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1416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309A-D06A-4158-9E6C-0F52EC6B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8752" y="914400"/>
            <a:ext cx="10307782" cy="36608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Governor’s</a:t>
            </a:r>
            <a:b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Outstanding Club</a:t>
            </a:r>
            <a:b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</a:p>
        </p:txBody>
      </p:sp>
    </p:spTree>
    <p:extLst>
      <p:ext uri="{BB962C8B-B14F-4D97-AF65-F5344CB8AC3E}">
        <p14:creationId xmlns:p14="http://schemas.microsoft.com/office/powerpoint/2010/main" val="896513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5D617-126A-F3E7-C376-D1BD6543D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FC58-07C5-8188-3972-FE810FD9B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26" y="213360"/>
            <a:ext cx="9769366" cy="774535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rgbClr val="0033CC"/>
                </a:solidFill>
                <a:latin typeface="Eras Medium ITC" panose="020B0602030504020804" pitchFamily="34" charset="0"/>
              </a:rPr>
              <a:t> Governor’s Outstanding Club Award</a:t>
            </a:r>
            <a:endParaRPr lang="en-US" sz="44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17C7F-29CC-4D8D-C4F2-195DAD473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481" y="1229360"/>
            <a:ext cx="10017760" cy="5811520"/>
          </a:xfrm>
        </p:spPr>
        <p:txBody>
          <a:bodyPr>
            <a:normAutofit fontScale="92500" lnSpcReduction="10000"/>
          </a:bodyPr>
          <a:lstStyle/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0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Charlotte, NC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0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Gainesville, FL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0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Lake City, FL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0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Lake County, FL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0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Monticello, FL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0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North Georgia, GA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0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Ocala, FL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0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Orlando-Winter Park, FL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0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Raleigh, NC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0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Spartanburg, SC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0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Starke, FL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0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St Augustine, FL</a:t>
            </a:r>
          </a:p>
          <a:p>
            <a:pPr marL="57150" indent="0">
              <a:spcBef>
                <a:spcPts val="300"/>
              </a:spcBef>
              <a:buClr>
                <a:srgbClr val="0033CC"/>
              </a:buClr>
              <a:buSzPct val="85000"/>
              <a:buNone/>
              <a:defRPr sz="1600" i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3000" b="1" dirty="0">
                <a:solidFill>
                  <a:schemeClr val="tx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District Three Virtual Club</a:t>
            </a: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4797A-814C-4F36-A8B4-B2D931FEF00E}"/>
              </a:ext>
            </a:extLst>
          </p:cNvPr>
          <p:cNvSpPr txBox="1"/>
          <p:nvPr/>
        </p:nvSpPr>
        <p:spPr>
          <a:xfrm>
            <a:off x="271154" y="577081"/>
            <a:ext cx="107491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Governor’s Outstanding Club Award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B444E-0EA9-4E79-8143-C94592AD66EE}"/>
              </a:ext>
            </a:extLst>
          </p:cNvPr>
          <p:cNvSpPr txBox="1"/>
          <p:nvPr/>
        </p:nvSpPr>
        <p:spPr>
          <a:xfrm>
            <a:off x="271154" y="1450581"/>
            <a:ext cx="11229966" cy="5570756"/>
          </a:xfrm>
          <a:custGeom>
            <a:avLst/>
            <a:gdLst>
              <a:gd name="csX0" fmla="*/ 0 w 11229966"/>
              <a:gd name="csY0" fmla="*/ 0 h 5570756"/>
              <a:gd name="csX1" fmla="*/ 591051 w 11229966"/>
              <a:gd name="csY1" fmla="*/ 0 h 5570756"/>
              <a:gd name="csX2" fmla="*/ 845203 w 11229966"/>
              <a:gd name="csY2" fmla="*/ 0 h 5570756"/>
              <a:gd name="csX3" fmla="*/ 1548553 w 11229966"/>
              <a:gd name="csY3" fmla="*/ 0 h 5570756"/>
              <a:gd name="csX4" fmla="*/ 1802705 w 11229966"/>
              <a:gd name="csY4" fmla="*/ 0 h 5570756"/>
              <a:gd name="csX5" fmla="*/ 2393756 w 11229966"/>
              <a:gd name="csY5" fmla="*/ 0 h 5570756"/>
              <a:gd name="csX6" fmla="*/ 3209406 w 11229966"/>
              <a:gd name="csY6" fmla="*/ 0 h 5570756"/>
              <a:gd name="csX7" fmla="*/ 4025056 w 11229966"/>
              <a:gd name="csY7" fmla="*/ 0 h 5570756"/>
              <a:gd name="csX8" fmla="*/ 4728407 w 11229966"/>
              <a:gd name="csY8" fmla="*/ 0 h 5570756"/>
              <a:gd name="csX9" fmla="*/ 5207158 w 11229966"/>
              <a:gd name="csY9" fmla="*/ 0 h 5570756"/>
              <a:gd name="csX10" fmla="*/ 5461310 w 11229966"/>
              <a:gd name="csY10" fmla="*/ 0 h 5570756"/>
              <a:gd name="csX11" fmla="*/ 5940061 w 11229966"/>
              <a:gd name="csY11" fmla="*/ 0 h 5570756"/>
              <a:gd name="csX12" fmla="*/ 6643411 w 11229966"/>
              <a:gd name="csY12" fmla="*/ 0 h 5570756"/>
              <a:gd name="csX13" fmla="*/ 7459062 w 11229966"/>
              <a:gd name="csY13" fmla="*/ 0 h 5570756"/>
              <a:gd name="csX14" fmla="*/ 7713213 w 11229966"/>
              <a:gd name="csY14" fmla="*/ 0 h 5570756"/>
              <a:gd name="csX15" fmla="*/ 7967365 w 11229966"/>
              <a:gd name="csY15" fmla="*/ 0 h 5570756"/>
              <a:gd name="csX16" fmla="*/ 8783016 w 11229966"/>
              <a:gd name="csY16" fmla="*/ 0 h 5570756"/>
              <a:gd name="csX17" fmla="*/ 9037167 w 11229966"/>
              <a:gd name="csY17" fmla="*/ 0 h 5570756"/>
              <a:gd name="csX18" fmla="*/ 9628218 w 11229966"/>
              <a:gd name="csY18" fmla="*/ 0 h 5570756"/>
              <a:gd name="csX19" fmla="*/ 9994670 w 11229966"/>
              <a:gd name="csY19" fmla="*/ 0 h 5570756"/>
              <a:gd name="csX20" fmla="*/ 10361121 w 11229966"/>
              <a:gd name="csY20" fmla="*/ 0 h 5570756"/>
              <a:gd name="csX21" fmla="*/ 11229966 w 11229966"/>
              <a:gd name="csY21" fmla="*/ 0 h 5570756"/>
              <a:gd name="csX22" fmla="*/ 11229966 w 11229966"/>
              <a:gd name="csY22" fmla="*/ 445660 h 5570756"/>
              <a:gd name="csX23" fmla="*/ 11229966 w 11229966"/>
              <a:gd name="csY23" fmla="*/ 835613 h 5570756"/>
              <a:gd name="csX24" fmla="*/ 11229966 w 11229966"/>
              <a:gd name="csY24" fmla="*/ 1392689 h 5570756"/>
              <a:gd name="csX25" fmla="*/ 11229966 w 11229966"/>
              <a:gd name="csY25" fmla="*/ 1894057 h 5570756"/>
              <a:gd name="csX26" fmla="*/ 11229966 w 11229966"/>
              <a:gd name="csY26" fmla="*/ 2395425 h 5570756"/>
              <a:gd name="csX27" fmla="*/ 11229966 w 11229966"/>
              <a:gd name="csY27" fmla="*/ 2896793 h 5570756"/>
              <a:gd name="csX28" fmla="*/ 11229966 w 11229966"/>
              <a:gd name="csY28" fmla="*/ 3286746 h 5570756"/>
              <a:gd name="csX29" fmla="*/ 11229966 w 11229966"/>
              <a:gd name="csY29" fmla="*/ 3955237 h 5570756"/>
              <a:gd name="csX30" fmla="*/ 11229966 w 11229966"/>
              <a:gd name="csY30" fmla="*/ 4623727 h 5570756"/>
              <a:gd name="csX31" fmla="*/ 11229966 w 11229966"/>
              <a:gd name="csY31" fmla="*/ 5013680 h 5570756"/>
              <a:gd name="csX32" fmla="*/ 11229966 w 11229966"/>
              <a:gd name="csY32" fmla="*/ 5570756 h 5570756"/>
              <a:gd name="csX33" fmla="*/ 10638915 w 11229966"/>
              <a:gd name="csY33" fmla="*/ 5570756 h 5570756"/>
              <a:gd name="csX34" fmla="*/ 10272464 w 11229966"/>
              <a:gd name="csY34" fmla="*/ 5570756 h 5570756"/>
              <a:gd name="csX35" fmla="*/ 9793712 w 11229966"/>
              <a:gd name="csY35" fmla="*/ 5570756 h 5570756"/>
              <a:gd name="csX36" fmla="*/ 9202662 w 11229966"/>
              <a:gd name="csY36" fmla="*/ 5570756 h 5570756"/>
              <a:gd name="csX37" fmla="*/ 8611611 w 11229966"/>
              <a:gd name="csY37" fmla="*/ 5570756 h 5570756"/>
              <a:gd name="csX38" fmla="*/ 7908260 w 11229966"/>
              <a:gd name="csY38" fmla="*/ 5570756 h 5570756"/>
              <a:gd name="csX39" fmla="*/ 7541809 w 11229966"/>
              <a:gd name="csY39" fmla="*/ 5570756 h 5570756"/>
              <a:gd name="csX40" fmla="*/ 7175357 w 11229966"/>
              <a:gd name="csY40" fmla="*/ 5570756 h 5570756"/>
              <a:gd name="csX41" fmla="*/ 6359707 w 11229966"/>
              <a:gd name="csY41" fmla="*/ 5570756 h 5570756"/>
              <a:gd name="csX42" fmla="*/ 5544057 w 11229966"/>
              <a:gd name="csY42" fmla="*/ 5570756 h 5570756"/>
              <a:gd name="csX43" fmla="*/ 4953006 w 11229966"/>
              <a:gd name="csY43" fmla="*/ 5570756 h 5570756"/>
              <a:gd name="csX44" fmla="*/ 4698854 w 11229966"/>
              <a:gd name="csY44" fmla="*/ 5570756 h 5570756"/>
              <a:gd name="csX45" fmla="*/ 4444702 w 11229966"/>
              <a:gd name="csY45" fmla="*/ 5570756 h 5570756"/>
              <a:gd name="csX46" fmla="*/ 3629052 w 11229966"/>
              <a:gd name="csY46" fmla="*/ 5570756 h 5570756"/>
              <a:gd name="csX47" fmla="*/ 3150301 w 11229966"/>
              <a:gd name="csY47" fmla="*/ 5570756 h 5570756"/>
              <a:gd name="csX48" fmla="*/ 2334651 w 11229966"/>
              <a:gd name="csY48" fmla="*/ 5570756 h 5570756"/>
              <a:gd name="csX49" fmla="*/ 1743600 w 11229966"/>
              <a:gd name="csY49" fmla="*/ 5570756 h 5570756"/>
              <a:gd name="csX50" fmla="*/ 1489448 w 11229966"/>
              <a:gd name="csY50" fmla="*/ 5570756 h 5570756"/>
              <a:gd name="csX51" fmla="*/ 1122997 w 11229966"/>
              <a:gd name="csY51" fmla="*/ 5570756 h 5570756"/>
              <a:gd name="csX52" fmla="*/ 644245 w 11229966"/>
              <a:gd name="csY52" fmla="*/ 5570756 h 5570756"/>
              <a:gd name="csX53" fmla="*/ 0 w 11229966"/>
              <a:gd name="csY53" fmla="*/ 5570756 h 5570756"/>
              <a:gd name="csX54" fmla="*/ 0 w 11229966"/>
              <a:gd name="csY54" fmla="*/ 4957973 h 5570756"/>
              <a:gd name="csX55" fmla="*/ 0 w 11229966"/>
              <a:gd name="csY55" fmla="*/ 4456605 h 5570756"/>
              <a:gd name="csX56" fmla="*/ 0 w 11229966"/>
              <a:gd name="csY56" fmla="*/ 4066652 h 5570756"/>
              <a:gd name="csX57" fmla="*/ 0 w 11229966"/>
              <a:gd name="csY57" fmla="*/ 3398161 h 5570756"/>
              <a:gd name="csX58" fmla="*/ 0 w 11229966"/>
              <a:gd name="csY58" fmla="*/ 3008208 h 5570756"/>
              <a:gd name="csX59" fmla="*/ 0 w 11229966"/>
              <a:gd name="csY59" fmla="*/ 2451133 h 5570756"/>
              <a:gd name="csX60" fmla="*/ 0 w 11229966"/>
              <a:gd name="csY60" fmla="*/ 1782642 h 5570756"/>
              <a:gd name="csX61" fmla="*/ 0 w 11229966"/>
              <a:gd name="csY61" fmla="*/ 1114151 h 5570756"/>
              <a:gd name="csX62" fmla="*/ 0 w 11229966"/>
              <a:gd name="csY62" fmla="*/ 501368 h 5570756"/>
              <a:gd name="csX63" fmla="*/ 0 w 11229966"/>
              <a:gd name="csY63" fmla="*/ 0 h 55707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</a:cxnLst>
            <a:rect l="l" t="t" r="r" b="b"/>
            <a:pathLst>
              <a:path w="11229966" h="5570756" fill="none" extrusionOk="0">
                <a:moveTo>
                  <a:pt x="0" y="0"/>
                </a:moveTo>
                <a:cubicBezTo>
                  <a:pt x="136072" y="-60375"/>
                  <a:pt x="302008" y="2598"/>
                  <a:pt x="591051" y="0"/>
                </a:cubicBezTo>
                <a:cubicBezTo>
                  <a:pt x="880094" y="-2598"/>
                  <a:pt x="770199" y="5067"/>
                  <a:pt x="845203" y="0"/>
                </a:cubicBezTo>
                <a:cubicBezTo>
                  <a:pt x="920207" y="-5067"/>
                  <a:pt x="1383212" y="11770"/>
                  <a:pt x="1548553" y="0"/>
                </a:cubicBezTo>
                <a:cubicBezTo>
                  <a:pt x="1713894" y="-11770"/>
                  <a:pt x="1689782" y="19287"/>
                  <a:pt x="1802705" y="0"/>
                </a:cubicBezTo>
                <a:cubicBezTo>
                  <a:pt x="1915628" y="-19287"/>
                  <a:pt x="2235375" y="16819"/>
                  <a:pt x="2393756" y="0"/>
                </a:cubicBezTo>
                <a:cubicBezTo>
                  <a:pt x="2552137" y="-16819"/>
                  <a:pt x="2858893" y="52928"/>
                  <a:pt x="3209406" y="0"/>
                </a:cubicBezTo>
                <a:cubicBezTo>
                  <a:pt x="3559919" y="-52928"/>
                  <a:pt x="3731381" y="34831"/>
                  <a:pt x="4025056" y="0"/>
                </a:cubicBezTo>
                <a:cubicBezTo>
                  <a:pt x="4318731" y="-34831"/>
                  <a:pt x="4516709" y="68693"/>
                  <a:pt x="4728407" y="0"/>
                </a:cubicBezTo>
                <a:cubicBezTo>
                  <a:pt x="4940105" y="-68693"/>
                  <a:pt x="5048772" y="33587"/>
                  <a:pt x="5207158" y="0"/>
                </a:cubicBezTo>
                <a:cubicBezTo>
                  <a:pt x="5365544" y="-33587"/>
                  <a:pt x="5395254" y="8679"/>
                  <a:pt x="5461310" y="0"/>
                </a:cubicBezTo>
                <a:cubicBezTo>
                  <a:pt x="5527366" y="-8679"/>
                  <a:pt x="5790680" y="9267"/>
                  <a:pt x="5940061" y="0"/>
                </a:cubicBezTo>
                <a:cubicBezTo>
                  <a:pt x="6089442" y="-9267"/>
                  <a:pt x="6378969" y="14283"/>
                  <a:pt x="6643411" y="0"/>
                </a:cubicBezTo>
                <a:cubicBezTo>
                  <a:pt x="6907853" y="-14283"/>
                  <a:pt x="7219464" y="12981"/>
                  <a:pt x="7459062" y="0"/>
                </a:cubicBezTo>
                <a:cubicBezTo>
                  <a:pt x="7698660" y="-12981"/>
                  <a:pt x="7628384" y="24203"/>
                  <a:pt x="7713213" y="0"/>
                </a:cubicBezTo>
                <a:cubicBezTo>
                  <a:pt x="7798042" y="-24203"/>
                  <a:pt x="7910077" y="22247"/>
                  <a:pt x="7967365" y="0"/>
                </a:cubicBezTo>
                <a:cubicBezTo>
                  <a:pt x="8024653" y="-22247"/>
                  <a:pt x="8533114" y="35928"/>
                  <a:pt x="8783016" y="0"/>
                </a:cubicBezTo>
                <a:cubicBezTo>
                  <a:pt x="9032918" y="-35928"/>
                  <a:pt x="8916055" y="23434"/>
                  <a:pt x="9037167" y="0"/>
                </a:cubicBezTo>
                <a:cubicBezTo>
                  <a:pt x="9158279" y="-23434"/>
                  <a:pt x="9459272" y="19126"/>
                  <a:pt x="9628218" y="0"/>
                </a:cubicBezTo>
                <a:cubicBezTo>
                  <a:pt x="9797164" y="-19126"/>
                  <a:pt x="9907215" y="13612"/>
                  <a:pt x="9994670" y="0"/>
                </a:cubicBezTo>
                <a:cubicBezTo>
                  <a:pt x="10082125" y="-13612"/>
                  <a:pt x="10267752" y="11299"/>
                  <a:pt x="10361121" y="0"/>
                </a:cubicBezTo>
                <a:cubicBezTo>
                  <a:pt x="10454490" y="-11299"/>
                  <a:pt x="10981430" y="96058"/>
                  <a:pt x="11229966" y="0"/>
                </a:cubicBezTo>
                <a:cubicBezTo>
                  <a:pt x="11241750" y="185335"/>
                  <a:pt x="11214577" y="336189"/>
                  <a:pt x="11229966" y="445660"/>
                </a:cubicBezTo>
                <a:cubicBezTo>
                  <a:pt x="11245355" y="555131"/>
                  <a:pt x="11185302" y="726881"/>
                  <a:pt x="11229966" y="835613"/>
                </a:cubicBezTo>
                <a:cubicBezTo>
                  <a:pt x="11274630" y="944345"/>
                  <a:pt x="11181462" y="1194340"/>
                  <a:pt x="11229966" y="1392689"/>
                </a:cubicBezTo>
                <a:cubicBezTo>
                  <a:pt x="11278470" y="1591038"/>
                  <a:pt x="11183599" y="1671227"/>
                  <a:pt x="11229966" y="1894057"/>
                </a:cubicBezTo>
                <a:cubicBezTo>
                  <a:pt x="11276333" y="2116887"/>
                  <a:pt x="11207636" y="2161033"/>
                  <a:pt x="11229966" y="2395425"/>
                </a:cubicBezTo>
                <a:cubicBezTo>
                  <a:pt x="11252296" y="2629817"/>
                  <a:pt x="11217269" y="2737888"/>
                  <a:pt x="11229966" y="2896793"/>
                </a:cubicBezTo>
                <a:cubicBezTo>
                  <a:pt x="11242663" y="3055698"/>
                  <a:pt x="11219686" y="3174091"/>
                  <a:pt x="11229966" y="3286746"/>
                </a:cubicBezTo>
                <a:cubicBezTo>
                  <a:pt x="11240246" y="3399401"/>
                  <a:pt x="11178488" y="3664882"/>
                  <a:pt x="11229966" y="3955237"/>
                </a:cubicBezTo>
                <a:cubicBezTo>
                  <a:pt x="11281444" y="4245592"/>
                  <a:pt x="11176848" y="4373031"/>
                  <a:pt x="11229966" y="4623727"/>
                </a:cubicBezTo>
                <a:cubicBezTo>
                  <a:pt x="11283084" y="4874423"/>
                  <a:pt x="11223306" y="4866587"/>
                  <a:pt x="11229966" y="5013680"/>
                </a:cubicBezTo>
                <a:cubicBezTo>
                  <a:pt x="11236626" y="5160773"/>
                  <a:pt x="11189535" y="5312386"/>
                  <a:pt x="11229966" y="5570756"/>
                </a:cubicBezTo>
                <a:cubicBezTo>
                  <a:pt x="11021080" y="5585132"/>
                  <a:pt x="10901632" y="5566053"/>
                  <a:pt x="10638915" y="5570756"/>
                </a:cubicBezTo>
                <a:cubicBezTo>
                  <a:pt x="10376198" y="5575459"/>
                  <a:pt x="10396944" y="5549249"/>
                  <a:pt x="10272464" y="5570756"/>
                </a:cubicBezTo>
                <a:cubicBezTo>
                  <a:pt x="10147984" y="5592263"/>
                  <a:pt x="10013744" y="5521430"/>
                  <a:pt x="9793712" y="5570756"/>
                </a:cubicBezTo>
                <a:cubicBezTo>
                  <a:pt x="9573680" y="5620082"/>
                  <a:pt x="9439226" y="5506624"/>
                  <a:pt x="9202662" y="5570756"/>
                </a:cubicBezTo>
                <a:cubicBezTo>
                  <a:pt x="8966098" y="5634888"/>
                  <a:pt x="8836151" y="5514818"/>
                  <a:pt x="8611611" y="5570756"/>
                </a:cubicBezTo>
                <a:cubicBezTo>
                  <a:pt x="8387071" y="5626694"/>
                  <a:pt x="8086752" y="5488754"/>
                  <a:pt x="7908260" y="5570756"/>
                </a:cubicBezTo>
                <a:cubicBezTo>
                  <a:pt x="7729768" y="5652758"/>
                  <a:pt x="7624169" y="5539495"/>
                  <a:pt x="7541809" y="5570756"/>
                </a:cubicBezTo>
                <a:cubicBezTo>
                  <a:pt x="7459449" y="5602017"/>
                  <a:pt x="7288279" y="5570676"/>
                  <a:pt x="7175357" y="5570756"/>
                </a:cubicBezTo>
                <a:cubicBezTo>
                  <a:pt x="7062435" y="5570836"/>
                  <a:pt x="6635187" y="5507946"/>
                  <a:pt x="6359707" y="5570756"/>
                </a:cubicBezTo>
                <a:cubicBezTo>
                  <a:pt x="6084227" y="5633566"/>
                  <a:pt x="5859595" y="5562663"/>
                  <a:pt x="5544057" y="5570756"/>
                </a:cubicBezTo>
                <a:cubicBezTo>
                  <a:pt x="5228519" y="5578849"/>
                  <a:pt x="5192444" y="5543803"/>
                  <a:pt x="4953006" y="5570756"/>
                </a:cubicBezTo>
                <a:cubicBezTo>
                  <a:pt x="4713568" y="5597709"/>
                  <a:pt x="4762413" y="5564011"/>
                  <a:pt x="4698854" y="5570756"/>
                </a:cubicBezTo>
                <a:cubicBezTo>
                  <a:pt x="4635295" y="5577501"/>
                  <a:pt x="4502111" y="5562835"/>
                  <a:pt x="4444702" y="5570756"/>
                </a:cubicBezTo>
                <a:cubicBezTo>
                  <a:pt x="4387293" y="5578677"/>
                  <a:pt x="3995002" y="5476211"/>
                  <a:pt x="3629052" y="5570756"/>
                </a:cubicBezTo>
                <a:cubicBezTo>
                  <a:pt x="3263102" y="5665301"/>
                  <a:pt x="3287778" y="5516377"/>
                  <a:pt x="3150301" y="5570756"/>
                </a:cubicBezTo>
                <a:cubicBezTo>
                  <a:pt x="3012824" y="5625135"/>
                  <a:pt x="2682106" y="5479536"/>
                  <a:pt x="2334651" y="5570756"/>
                </a:cubicBezTo>
                <a:cubicBezTo>
                  <a:pt x="1987196" y="5661976"/>
                  <a:pt x="1996576" y="5537067"/>
                  <a:pt x="1743600" y="5570756"/>
                </a:cubicBezTo>
                <a:cubicBezTo>
                  <a:pt x="1490624" y="5604445"/>
                  <a:pt x="1575985" y="5551149"/>
                  <a:pt x="1489448" y="5570756"/>
                </a:cubicBezTo>
                <a:cubicBezTo>
                  <a:pt x="1402911" y="5590363"/>
                  <a:pt x="1199162" y="5544110"/>
                  <a:pt x="1122997" y="5570756"/>
                </a:cubicBezTo>
                <a:cubicBezTo>
                  <a:pt x="1046832" y="5597402"/>
                  <a:pt x="811621" y="5551928"/>
                  <a:pt x="644245" y="5570756"/>
                </a:cubicBezTo>
                <a:cubicBezTo>
                  <a:pt x="476869" y="5589584"/>
                  <a:pt x="162298" y="5541689"/>
                  <a:pt x="0" y="5570756"/>
                </a:cubicBezTo>
                <a:cubicBezTo>
                  <a:pt x="-7743" y="5305162"/>
                  <a:pt x="45556" y="5082543"/>
                  <a:pt x="0" y="4957973"/>
                </a:cubicBezTo>
                <a:cubicBezTo>
                  <a:pt x="-45556" y="4833403"/>
                  <a:pt x="36758" y="4674292"/>
                  <a:pt x="0" y="4456605"/>
                </a:cubicBezTo>
                <a:cubicBezTo>
                  <a:pt x="-36758" y="4238918"/>
                  <a:pt x="22422" y="4167599"/>
                  <a:pt x="0" y="4066652"/>
                </a:cubicBezTo>
                <a:cubicBezTo>
                  <a:pt x="-22422" y="3965705"/>
                  <a:pt x="40215" y="3706280"/>
                  <a:pt x="0" y="3398161"/>
                </a:cubicBezTo>
                <a:cubicBezTo>
                  <a:pt x="-40215" y="3090042"/>
                  <a:pt x="23013" y="3178141"/>
                  <a:pt x="0" y="3008208"/>
                </a:cubicBezTo>
                <a:cubicBezTo>
                  <a:pt x="-23013" y="2838275"/>
                  <a:pt x="58093" y="2572053"/>
                  <a:pt x="0" y="2451133"/>
                </a:cubicBezTo>
                <a:cubicBezTo>
                  <a:pt x="-58093" y="2330213"/>
                  <a:pt x="40030" y="2083769"/>
                  <a:pt x="0" y="1782642"/>
                </a:cubicBezTo>
                <a:cubicBezTo>
                  <a:pt x="-40030" y="1481515"/>
                  <a:pt x="30198" y="1368147"/>
                  <a:pt x="0" y="1114151"/>
                </a:cubicBezTo>
                <a:cubicBezTo>
                  <a:pt x="-30198" y="860155"/>
                  <a:pt x="9492" y="798972"/>
                  <a:pt x="0" y="501368"/>
                </a:cubicBezTo>
                <a:cubicBezTo>
                  <a:pt x="-9492" y="203764"/>
                  <a:pt x="58613" y="150454"/>
                  <a:pt x="0" y="0"/>
                </a:cubicBezTo>
                <a:close/>
              </a:path>
              <a:path w="11229966" h="5570756" stroke="0" extrusionOk="0">
                <a:moveTo>
                  <a:pt x="0" y="0"/>
                </a:moveTo>
                <a:cubicBezTo>
                  <a:pt x="162727" y="-11802"/>
                  <a:pt x="347865" y="38937"/>
                  <a:pt x="478751" y="0"/>
                </a:cubicBezTo>
                <a:cubicBezTo>
                  <a:pt x="609637" y="-38937"/>
                  <a:pt x="637102" y="9752"/>
                  <a:pt x="732903" y="0"/>
                </a:cubicBezTo>
                <a:cubicBezTo>
                  <a:pt x="828704" y="-9752"/>
                  <a:pt x="1282648" y="61991"/>
                  <a:pt x="1548553" y="0"/>
                </a:cubicBezTo>
                <a:cubicBezTo>
                  <a:pt x="1814458" y="-61991"/>
                  <a:pt x="1926061" y="4091"/>
                  <a:pt x="2027304" y="0"/>
                </a:cubicBezTo>
                <a:cubicBezTo>
                  <a:pt x="2128547" y="-4091"/>
                  <a:pt x="2315447" y="37422"/>
                  <a:pt x="2506056" y="0"/>
                </a:cubicBezTo>
                <a:cubicBezTo>
                  <a:pt x="2696665" y="-37422"/>
                  <a:pt x="3017089" y="24211"/>
                  <a:pt x="3321706" y="0"/>
                </a:cubicBezTo>
                <a:cubicBezTo>
                  <a:pt x="3626323" y="-24211"/>
                  <a:pt x="3508140" y="22881"/>
                  <a:pt x="3688157" y="0"/>
                </a:cubicBezTo>
                <a:cubicBezTo>
                  <a:pt x="3868174" y="-22881"/>
                  <a:pt x="4157783" y="84591"/>
                  <a:pt x="4503807" y="0"/>
                </a:cubicBezTo>
                <a:cubicBezTo>
                  <a:pt x="4849831" y="-84591"/>
                  <a:pt x="4969869" y="65346"/>
                  <a:pt x="5319458" y="0"/>
                </a:cubicBezTo>
                <a:cubicBezTo>
                  <a:pt x="5669047" y="-65346"/>
                  <a:pt x="5744307" y="18313"/>
                  <a:pt x="5910508" y="0"/>
                </a:cubicBezTo>
                <a:cubicBezTo>
                  <a:pt x="6076709" y="-18313"/>
                  <a:pt x="6353772" y="50072"/>
                  <a:pt x="6726159" y="0"/>
                </a:cubicBezTo>
                <a:cubicBezTo>
                  <a:pt x="7098546" y="-50072"/>
                  <a:pt x="7007535" y="37827"/>
                  <a:pt x="7204910" y="0"/>
                </a:cubicBezTo>
                <a:cubicBezTo>
                  <a:pt x="7402285" y="-37827"/>
                  <a:pt x="7517639" y="40299"/>
                  <a:pt x="7683661" y="0"/>
                </a:cubicBezTo>
                <a:cubicBezTo>
                  <a:pt x="7849683" y="-40299"/>
                  <a:pt x="8048823" y="53169"/>
                  <a:pt x="8387011" y="0"/>
                </a:cubicBezTo>
                <a:cubicBezTo>
                  <a:pt x="8725199" y="-53169"/>
                  <a:pt x="8701045" y="38425"/>
                  <a:pt x="8865763" y="0"/>
                </a:cubicBezTo>
                <a:cubicBezTo>
                  <a:pt x="9030481" y="-38425"/>
                  <a:pt x="9452767" y="84465"/>
                  <a:pt x="9681413" y="0"/>
                </a:cubicBezTo>
                <a:cubicBezTo>
                  <a:pt x="9910059" y="-84465"/>
                  <a:pt x="10224037" y="24226"/>
                  <a:pt x="10497063" y="0"/>
                </a:cubicBezTo>
                <a:cubicBezTo>
                  <a:pt x="10770089" y="-24226"/>
                  <a:pt x="10964555" y="50491"/>
                  <a:pt x="11229966" y="0"/>
                </a:cubicBezTo>
                <a:cubicBezTo>
                  <a:pt x="11254883" y="198657"/>
                  <a:pt x="11207844" y="280313"/>
                  <a:pt x="11229966" y="501368"/>
                </a:cubicBezTo>
                <a:cubicBezTo>
                  <a:pt x="11252088" y="722423"/>
                  <a:pt x="11205966" y="795555"/>
                  <a:pt x="11229966" y="891321"/>
                </a:cubicBezTo>
                <a:cubicBezTo>
                  <a:pt x="11253966" y="987087"/>
                  <a:pt x="11212976" y="1158489"/>
                  <a:pt x="11229966" y="1336981"/>
                </a:cubicBezTo>
                <a:cubicBezTo>
                  <a:pt x="11246956" y="1515473"/>
                  <a:pt x="11191255" y="1715968"/>
                  <a:pt x="11229966" y="1949765"/>
                </a:cubicBezTo>
                <a:cubicBezTo>
                  <a:pt x="11268677" y="2183562"/>
                  <a:pt x="11227241" y="2244898"/>
                  <a:pt x="11229966" y="2451133"/>
                </a:cubicBezTo>
                <a:cubicBezTo>
                  <a:pt x="11232691" y="2657368"/>
                  <a:pt x="11207572" y="2757347"/>
                  <a:pt x="11229966" y="2896793"/>
                </a:cubicBezTo>
                <a:cubicBezTo>
                  <a:pt x="11252360" y="3036239"/>
                  <a:pt x="11161862" y="3298314"/>
                  <a:pt x="11229966" y="3509576"/>
                </a:cubicBezTo>
                <a:cubicBezTo>
                  <a:pt x="11298070" y="3720838"/>
                  <a:pt x="11200457" y="3838955"/>
                  <a:pt x="11229966" y="4066652"/>
                </a:cubicBezTo>
                <a:cubicBezTo>
                  <a:pt x="11259475" y="4294349"/>
                  <a:pt x="11204520" y="4362991"/>
                  <a:pt x="11229966" y="4623727"/>
                </a:cubicBezTo>
                <a:cubicBezTo>
                  <a:pt x="11255412" y="4884463"/>
                  <a:pt x="11120224" y="5127112"/>
                  <a:pt x="11229966" y="5570756"/>
                </a:cubicBezTo>
                <a:cubicBezTo>
                  <a:pt x="11056055" y="5577799"/>
                  <a:pt x="10718504" y="5531104"/>
                  <a:pt x="10526615" y="5570756"/>
                </a:cubicBezTo>
                <a:cubicBezTo>
                  <a:pt x="10334726" y="5610408"/>
                  <a:pt x="10313480" y="5561753"/>
                  <a:pt x="10160164" y="5570756"/>
                </a:cubicBezTo>
                <a:cubicBezTo>
                  <a:pt x="10006848" y="5579759"/>
                  <a:pt x="9749472" y="5490585"/>
                  <a:pt x="9456813" y="5570756"/>
                </a:cubicBezTo>
                <a:cubicBezTo>
                  <a:pt x="9164154" y="5650927"/>
                  <a:pt x="9262047" y="5554697"/>
                  <a:pt x="9202662" y="5570756"/>
                </a:cubicBezTo>
                <a:cubicBezTo>
                  <a:pt x="9143277" y="5586815"/>
                  <a:pt x="8823802" y="5543525"/>
                  <a:pt x="8499311" y="5570756"/>
                </a:cubicBezTo>
                <a:cubicBezTo>
                  <a:pt x="8174820" y="5597987"/>
                  <a:pt x="8245662" y="5552922"/>
                  <a:pt x="8132860" y="5570756"/>
                </a:cubicBezTo>
                <a:cubicBezTo>
                  <a:pt x="8020058" y="5588590"/>
                  <a:pt x="8004611" y="5552282"/>
                  <a:pt x="7878708" y="5570756"/>
                </a:cubicBezTo>
                <a:cubicBezTo>
                  <a:pt x="7752805" y="5589230"/>
                  <a:pt x="7609830" y="5540509"/>
                  <a:pt x="7512256" y="5570756"/>
                </a:cubicBezTo>
                <a:cubicBezTo>
                  <a:pt x="7414682" y="5601003"/>
                  <a:pt x="7083152" y="5510937"/>
                  <a:pt x="6808906" y="5570756"/>
                </a:cubicBezTo>
                <a:cubicBezTo>
                  <a:pt x="6534660" y="5630575"/>
                  <a:pt x="6608189" y="5561888"/>
                  <a:pt x="6442454" y="5570756"/>
                </a:cubicBezTo>
                <a:cubicBezTo>
                  <a:pt x="6276719" y="5579624"/>
                  <a:pt x="6247529" y="5558520"/>
                  <a:pt x="6188302" y="5570756"/>
                </a:cubicBezTo>
                <a:cubicBezTo>
                  <a:pt x="6129075" y="5582992"/>
                  <a:pt x="5945430" y="5551601"/>
                  <a:pt x="5821851" y="5570756"/>
                </a:cubicBezTo>
                <a:cubicBezTo>
                  <a:pt x="5698272" y="5589911"/>
                  <a:pt x="5542569" y="5563642"/>
                  <a:pt x="5343100" y="5570756"/>
                </a:cubicBezTo>
                <a:cubicBezTo>
                  <a:pt x="5143631" y="5577870"/>
                  <a:pt x="4955091" y="5541274"/>
                  <a:pt x="4752049" y="5570756"/>
                </a:cubicBezTo>
                <a:cubicBezTo>
                  <a:pt x="4549007" y="5600238"/>
                  <a:pt x="4519158" y="5544278"/>
                  <a:pt x="4385597" y="5570756"/>
                </a:cubicBezTo>
                <a:cubicBezTo>
                  <a:pt x="4252036" y="5597234"/>
                  <a:pt x="3820477" y="5557993"/>
                  <a:pt x="3569947" y="5570756"/>
                </a:cubicBezTo>
                <a:cubicBezTo>
                  <a:pt x="3319417" y="5583519"/>
                  <a:pt x="3114586" y="5521321"/>
                  <a:pt x="2978896" y="5570756"/>
                </a:cubicBezTo>
                <a:cubicBezTo>
                  <a:pt x="2843206" y="5620191"/>
                  <a:pt x="2421011" y="5566691"/>
                  <a:pt x="2163246" y="5570756"/>
                </a:cubicBezTo>
                <a:cubicBezTo>
                  <a:pt x="1905481" y="5574821"/>
                  <a:pt x="1792566" y="5487443"/>
                  <a:pt x="1459896" y="5570756"/>
                </a:cubicBezTo>
                <a:cubicBezTo>
                  <a:pt x="1127226" y="5654069"/>
                  <a:pt x="1147005" y="5535537"/>
                  <a:pt x="981144" y="5570756"/>
                </a:cubicBezTo>
                <a:cubicBezTo>
                  <a:pt x="815283" y="5605975"/>
                  <a:pt x="332208" y="5553103"/>
                  <a:pt x="0" y="5570756"/>
                </a:cubicBezTo>
                <a:cubicBezTo>
                  <a:pt x="-22863" y="5419775"/>
                  <a:pt x="27399" y="5296247"/>
                  <a:pt x="0" y="5125096"/>
                </a:cubicBezTo>
                <a:cubicBezTo>
                  <a:pt x="-27399" y="4953945"/>
                  <a:pt x="34158" y="4710846"/>
                  <a:pt x="0" y="4568020"/>
                </a:cubicBezTo>
                <a:cubicBezTo>
                  <a:pt x="-34158" y="4425194"/>
                  <a:pt x="54347" y="4080893"/>
                  <a:pt x="0" y="3899529"/>
                </a:cubicBezTo>
                <a:cubicBezTo>
                  <a:pt x="-54347" y="3718165"/>
                  <a:pt x="5854" y="3454553"/>
                  <a:pt x="0" y="3231038"/>
                </a:cubicBezTo>
                <a:cubicBezTo>
                  <a:pt x="-5854" y="3007523"/>
                  <a:pt x="33370" y="2824168"/>
                  <a:pt x="0" y="2618255"/>
                </a:cubicBezTo>
                <a:cubicBezTo>
                  <a:pt x="-33370" y="2412342"/>
                  <a:pt x="60495" y="2247632"/>
                  <a:pt x="0" y="2005472"/>
                </a:cubicBezTo>
                <a:cubicBezTo>
                  <a:pt x="-60495" y="1763312"/>
                  <a:pt x="40582" y="1518328"/>
                  <a:pt x="0" y="1392689"/>
                </a:cubicBezTo>
                <a:cubicBezTo>
                  <a:pt x="-40582" y="1267050"/>
                  <a:pt x="36221" y="1103321"/>
                  <a:pt x="0" y="947029"/>
                </a:cubicBezTo>
                <a:cubicBezTo>
                  <a:pt x="-36221" y="790737"/>
                  <a:pt x="34195" y="25698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Place: 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b="1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b="1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Orlando-Winter Park, FL – 360 pts</a:t>
            </a:r>
            <a:endParaRPr lang="en-US" sz="54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</a:t>
            </a:r>
            <a:r>
              <a:rPr lang="en-US" sz="5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: 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b="1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b="1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Charlotte, NC – 371 pts</a:t>
            </a:r>
          </a:p>
        </p:txBody>
      </p:sp>
    </p:spTree>
    <p:extLst>
      <p:ext uri="{BB962C8B-B14F-4D97-AF65-F5344CB8AC3E}">
        <p14:creationId xmlns:p14="http://schemas.microsoft.com/office/powerpoint/2010/main" val="31313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4797A-814C-4F36-A8B4-B2D931FEF00E}"/>
              </a:ext>
            </a:extLst>
          </p:cNvPr>
          <p:cNvSpPr txBox="1"/>
          <p:nvPr/>
        </p:nvSpPr>
        <p:spPr>
          <a:xfrm>
            <a:off x="271154" y="577081"/>
            <a:ext cx="1074914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defRPr sz="1800" b="1" u="sng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5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Governor’s Outstanding Club Award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B444E-0EA9-4E79-8143-C94592AD66EE}"/>
              </a:ext>
            </a:extLst>
          </p:cNvPr>
          <p:cNvSpPr txBox="1"/>
          <p:nvPr/>
        </p:nvSpPr>
        <p:spPr>
          <a:xfrm>
            <a:off x="271154" y="1581466"/>
            <a:ext cx="10749148" cy="4524315"/>
          </a:xfrm>
          <a:custGeom>
            <a:avLst/>
            <a:gdLst>
              <a:gd name="csX0" fmla="*/ 0 w 10749148"/>
              <a:gd name="csY0" fmla="*/ 0 h 4524315"/>
              <a:gd name="csX1" fmla="*/ 704666 w 10749148"/>
              <a:gd name="csY1" fmla="*/ 0 h 4524315"/>
              <a:gd name="csX2" fmla="*/ 1301841 w 10749148"/>
              <a:gd name="csY2" fmla="*/ 0 h 4524315"/>
              <a:gd name="csX3" fmla="*/ 2006508 w 10749148"/>
              <a:gd name="csY3" fmla="*/ 0 h 4524315"/>
              <a:gd name="csX4" fmla="*/ 2603683 w 10749148"/>
              <a:gd name="csY4" fmla="*/ 0 h 4524315"/>
              <a:gd name="csX5" fmla="*/ 3200857 w 10749148"/>
              <a:gd name="csY5" fmla="*/ 0 h 4524315"/>
              <a:gd name="csX6" fmla="*/ 3798032 w 10749148"/>
              <a:gd name="csY6" fmla="*/ 0 h 4524315"/>
              <a:gd name="csX7" fmla="*/ 4072733 w 10749148"/>
              <a:gd name="csY7" fmla="*/ 0 h 4524315"/>
              <a:gd name="csX8" fmla="*/ 4777399 w 10749148"/>
              <a:gd name="csY8" fmla="*/ 0 h 4524315"/>
              <a:gd name="csX9" fmla="*/ 5052100 w 10749148"/>
              <a:gd name="csY9" fmla="*/ 0 h 4524315"/>
              <a:gd name="csX10" fmla="*/ 5649274 w 10749148"/>
              <a:gd name="csY10" fmla="*/ 0 h 4524315"/>
              <a:gd name="csX11" fmla="*/ 6461432 w 10749148"/>
              <a:gd name="csY11" fmla="*/ 0 h 4524315"/>
              <a:gd name="csX12" fmla="*/ 7273590 w 10749148"/>
              <a:gd name="csY12" fmla="*/ 0 h 4524315"/>
              <a:gd name="csX13" fmla="*/ 7978257 w 10749148"/>
              <a:gd name="csY13" fmla="*/ 0 h 4524315"/>
              <a:gd name="csX14" fmla="*/ 8467940 w 10749148"/>
              <a:gd name="csY14" fmla="*/ 0 h 4524315"/>
              <a:gd name="csX15" fmla="*/ 8742640 w 10749148"/>
              <a:gd name="csY15" fmla="*/ 0 h 4524315"/>
              <a:gd name="csX16" fmla="*/ 9232324 w 10749148"/>
              <a:gd name="csY16" fmla="*/ 0 h 4524315"/>
              <a:gd name="csX17" fmla="*/ 9936990 w 10749148"/>
              <a:gd name="csY17" fmla="*/ 0 h 4524315"/>
              <a:gd name="csX18" fmla="*/ 10749148 w 10749148"/>
              <a:gd name="csY18" fmla="*/ 0 h 4524315"/>
              <a:gd name="csX19" fmla="*/ 10749148 w 10749148"/>
              <a:gd name="csY19" fmla="*/ 429810 h 4524315"/>
              <a:gd name="csX20" fmla="*/ 10749148 w 10749148"/>
              <a:gd name="csY20" fmla="*/ 904863 h 4524315"/>
              <a:gd name="csX21" fmla="*/ 10749148 w 10749148"/>
              <a:gd name="csY21" fmla="*/ 1560889 h 4524315"/>
              <a:gd name="csX22" fmla="*/ 10749148 w 10749148"/>
              <a:gd name="csY22" fmla="*/ 2035942 h 4524315"/>
              <a:gd name="csX23" fmla="*/ 10749148 w 10749148"/>
              <a:gd name="csY23" fmla="*/ 2646724 h 4524315"/>
              <a:gd name="csX24" fmla="*/ 10749148 w 10749148"/>
              <a:gd name="csY24" fmla="*/ 3302750 h 4524315"/>
              <a:gd name="csX25" fmla="*/ 10749148 w 10749148"/>
              <a:gd name="csY25" fmla="*/ 3732560 h 4524315"/>
              <a:gd name="csX26" fmla="*/ 10749148 w 10749148"/>
              <a:gd name="csY26" fmla="*/ 4524315 h 4524315"/>
              <a:gd name="csX27" fmla="*/ 9936990 w 10749148"/>
              <a:gd name="csY27" fmla="*/ 4524315 h 4524315"/>
              <a:gd name="csX28" fmla="*/ 9124832 w 10749148"/>
              <a:gd name="csY28" fmla="*/ 4524315 h 4524315"/>
              <a:gd name="csX29" fmla="*/ 8635149 w 10749148"/>
              <a:gd name="csY29" fmla="*/ 4524315 h 4524315"/>
              <a:gd name="csX30" fmla="*/ 8037974 w 10749148"/>
              <a:gd name="csY30" fmla="*/ 4524315 h 4524315"/>
              <a:gd name="csX31" fmla="*/ 7655782 w 10749148"/>
              <a:gd name="csY31" fmla="*/ 4524315 h 4524315"/>
              <a:gd name="csX32" fmla="*/ 6951116 w 10749148"/>
              <a:gd name="csY32" fmla="*/ 4524315 h 4524315"/>
              <a:gd name="csX33" fmla="*/ 6138958 w 10749148"/>
              <a:gd name="csY33" fmla="*/ 4524315 h 4524315"/>
              <a:gd name="csX34" fmla="*/ 5649274 w 10749148"/>
              <a:gd name="csY34" fmla="*/ 4524315 h 4524315"/>
              <a:gd name="csX35" fmla="*/ 4837117 w 10749148"/>
              <a:gd name="csY35" fmla="*/ 4524315 h 4524315"/>
              <a:gd name="csX36" fmla="*/ 4239942 w 10749148"/>
              <a:gd name="csY36" fmla="*/ 4524315 h 4524315"/>
              <a:gd name="csX37" fmla="*/ 3427784 w 10749148"/>
              <a:gd name="csY37" fmla="*/ 4524315 h 4524315"/>
              <a:gd name="csX38" fmla="*/ 2615626 w 10749148"/>
              <a:gd name="csY38" fmla="*/ 4524315 h 4524315"/>
              <a:gd name="csX39" fmla="*/ 2233434 w 10749148"/>
              <a:gd name="csY39" fmla="*/ 4524315 h 4524315"/>
              <a:gd name="csX40" fmla="*/ 1743751 w 10749148"/>
              <a:gd name="csY40" fmla="*/ 4524315 h 4524315"/>
              <a:gd name="csX41" fmla="*/ 1146576 w 10749148"/>
              <a:gd name="csY41" fmla="*/ 4524315 h 4524315"/>
              <a:gd name="csX42" fmla="*/ 549401 w 10749148"/>
              <a:gd name="csY42" fmla="*/ 4524315 h 4524315"/>
              <a:gd name="csX43" fmla="*/ 0 w 10749148"/>
              <a:gd name="csY43" fmla="*/ 4524315 h 4524315"/>
              <a:gd name="csX44" fmla="*/ 0 w 10749148"/>
              <a:gd name="csY44" fmla="*/ 4049262 h 4524315"/>
              <a:gd name="csX45" fmla="*/ 0 w 10749148"/>
              <a:gd name="csY45" fmla="*/ 3393236 h 4524315"/>
              <a:gd name="csX46" fmla="*/ 0 w 10749148"/>
              <a:gd name="csY46" fmla="*/ 2872940 h 4524315"/>
              <a:gd name="csX47" fmla="*/ 0 w 10749148"/>
              <a:gd name="csY47" fmla="*/ 2216914 h 4524315"/>
              <a:gd name="csX48" fmla="*/ 0 w 10749148"/>
              <a:gd name="csY48" fmla="*/ 1696618 h 4524315"/>
              <a:gd name="csX49" fmla="*/ 0 w 10749148"/>
              <a:gd name="csY49" fmla="*/ 1085836 h 4524315"/>
              <a:gd name="csX50" fmla="*/ 0 w 10749148"/>
              <a:gd name="csY50" fmla="*/ 610783 h 4524315"/>
              <a:gd name="csX51" fmla="*/ 0 w 10749148"/>
              <a:gd name="csY51" fmla="*/ 0 h 45243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</a:cxnLst>
            <a:rect l="l" t="t" r="r" b="b"/>
            <a:pathLst>
              <a:path w="10749148" h="4524315" fill="none" extrusionOk="0">
                <a:moveTo>
                  <a:pt x="0" y="0"/>
                </a:moveTo>
                <a:cubicBezTo>
                  <a:pt x="257703" y="-8956"/>
                  <a:pt x="404359" y="43697"/>
                  <a:pt x="704666" y="0"/>
                </a:cubicBezTo>
                <a:cubicBezTo>
                  <a:pt x="1004973" y="-43697"/>
                  <a:pt x="1119406" y="65143"/>
                  <a:pt x="1301841" y="0"/>
                </a:cubicBezTo>
                <a:cubicBezTo>
                  <a:pt x="1484276" y="-65143"/>
                  <a:pt x="1853039" y="70795"/>
                  <a:pt x="2006508" y="0"/>
                </a:cubicBezTo>
                <a:cubicBezTo>
                  <a:pt x="2159977" y="-70795"/>
                  <a:pt x="2476993" y="11845"/>
                  <a:pt x="2603683" y="0"/>
                </a:cubicBezTo>
                <a:cubicBezTo>
                  <a:pt x="2730374" y="-11845"/>
                  <a:pt x="2911009" y="34366"/>
                  <a:pt x="3200857" y="0"/>
                </a:cubicBezTo>
                <a:cubicBezTo>
                  <a:pt x="3490705" y="-34366"/>
                  <a:pt x="3547123" y="14968"/>
                  <a:pt x="3798032" y="0"/>
                </a:cubicBezTo>
                <a:cubicBezTo>
                  <a:pt x="4048942" y="-14968"/>
                  <a:pt x="3999597" y="366"/>
                  <a:pt x="4072733" y="0"/>
                </a:cubicBezTo>
                <a:cubicBezTo>
                  <a:pt x="4145869" y="-366"/>
                  <a:pt x="4541207" y="9625"/>
                  <a:pt x="4777399" y="0"/>
                </a:cubicBezTo>
                <a:cubicBezTo>
                  <a:pt x="5013591" y="-9625"/>
                  <a:pt x="4970596" y="25141"/>
                  <a:pt x="5052100" y="0"/>
                </a:cubicBezTo>
                <a:cubicBezTo>
                  <a:pt x="5133604" y="-25141"/>
                  <a:pt x="5405417" y="58204"/>
                  <a:pt x="5649274" y="0"/>
                </a:cubicBezTo>
                <a:cubicBezTo>
                  <a:pt x="5893131" y="-58204"/>
                  <a:pt x="6201994" y="39942"/>
                  <a:pt x="6461432" y="0"/>
                </a:cubicBezTo>
                <a:cubicBezTo>
                  <a:pt x="6720870" y="-39942"/>
                  <a:pt x="7039955" y="56997"/>
                  <a:pt x="7273590" y="0"/>
                </a:cubicBezTo>
                <a:cubicBezTo>
                  <a:pt x="7507225" y="-56997"/>
                  <a:pt x="7647615" y="28213"/>
                  <a:pt x="7978257" y="0"/>
                </a:cubicBezTo>
                <a:cubicBezTo>
                  <a:pt x="8308899" y="-28213"/>
                  <a:pt x="8262756" y="18916"/>
                  <a:pt x="8467940" y="0"/>
                </a:cubicBezTo>
                <a:cubicBezTo>
                  <a:pt x="8673124" y="-18916"/>
                  <a:pt x="8662618" y="22753"/>
                  <a:pt x="8742640" y="0"/>
                </a:cubicBezTo>
                <a:cubicBezTo>
                  <a:pt x="8822662" y="-22753"/>
                  <a:pt x="9018253" y="6181"/>
                  <a:pt x="9232324" y="0"/>
                </a:cubicBezTo>
                <a:cubicBezTo>
                  <a:pt x="9446395" y="-6181"/>
                  <a:pt x="9645183" y="24123"/>
                  <a:pt x="9936990" y="0"/>
                </a:cubicBezTo>
                <a:cubicBezTo>
                  <a:pt x="10228797" y="-24123"/>
                  <a:pt x="10363309" y="38774"/>
                  <a:pt x="10749148" y="0"/>
                </a:cubicBezTo>
                <a:cubicBezTo>
                  <a:pt x="10768659" y="158821"/>
                  <a:pt x="10714758" y="306495"/>
                  <a:pt x="10749148" y="429810"/>
                </a:cubicBezTo>
                <a:cubicBezTo>
                  <a:pt x="10783538" y="553125"/>
                  <a:pt x="10697844" y="797430"/>
                  <a:pt x="10749148" y="904863"/>
                </a:cubicBezTo>
                <a:cubicBezTo>
                  <a:pt x="10800452" y="1012296"/>
                  <a:pt x="10711513" y="1429374"/>
                  <a:pt x="10749148" y="1560889"/>
                </a:cubicBezTo>
                <a:cubicBezTo>
                  <a:pt x="10786783" y="1692404"/>
                  <a:pt x="10702107" y="1806710"/>
                  <a:pt x="10749148" y="2035942"/>
                </a:cubicBezTo>
                <a:cubicBezTo>
                  <a:pt x="10796189" y="2265174"/>
                  <a:pt x="10715676" y="2466832"/>
                  <a:pt x="10749148" y="2646724"/>
                </a:cubicBezTo>
                <a:cubicBezTo>
                  <a:pt x="10782620" y="2826616"/>
                  <a:pt x="10703254" y="3137116"/>
                  <a:pt x="10749148" y="3302750"/>
                </a:cubicBezTo>
                <a:cubicBezTo>
                  <a:pt x="10795042" y="3468384"/>
                  <a:pt x="10746454" y="3518378"/>
                  <a:pt x="10749148" y="3732560"/>
                </a:cubicBezTo>
                <a:cubicBezTo>
                  <a:pt x="10751842" y="3946742"/>
                  <a:pt x="10693949" y="4189169"/>
                  <a:pt x="10749148" y="4524315"/>
                </a:cubicBezTo>
                <a:cubicBezTo>
                  <a:pt x="10547514" y="4527577"/>
                  <a:pt x="10302918" y="4447854"/>
                  <a:pt x="9936990" y="4524315"/>
                </a:cubicBezTo>
                <a:cubicBezTo>
                  <a:pt x="9571062" y="4600776"/>
                  <a:pt x="9387732" y="4428126"/>
                  <a:pt x="9124832" y="4524315"/>
                </a:cubicBezTo>
                <a:cubicBezTo>
                  <a:pt x="8861932" y="4620504"/>
                  <a:pt x="8812263" y="4502651"/>
                  <a:pt x="8635149" y="4524315"/>
                </a:cubicBezTo>
                <a:cubicBezTo>
                  <a:pt x="8458035" y="4545979"/>
                  <a:pt x="8272672" y="4508069"/>
                  <a:pt x="8037974" y="4524315"/>
                </a:cubicBezTo>
                <a:cubicBezTo>
                  <a:pt x="7803277" y="4540561"/>
                  <a:pt x="7771415" y="4521393"/>
                  <a:pt x="7655782" y="4524315"/>
                </a:cubicBezTo>
                <a:cubicBezTo>
                  <a:pt x="7540149" y="4527237"/>
                  <a:pt x="7280731" y="4471718"/>
                  <a:pt x="6951116" y="4524315"/>
                </a:cubicBezTo>
                <a:cubicBezTo>
                  <a:pt x="6621501" y="4576912"/>
                  <a:pt x="6442729" y="4475986"/>
                  <a:pt x="6138958" y="4524315"/>
                </a:cubicBezTo>
                <a:cubicBezTo>
                  <a:pt x="5835187" y="4572644"/>
                  <a:pt x="5821353" y="4484876"/>
                  <a:pt x="5649274" y="4524315"/>
                </a:cubicBezTo>
                <a:cubicBezTo>
                  <a:pt x="5477195" y="4563754"/>
                  <a:pt x="5043518" y="4508125"/>
                  <a:pt x="4837117" y="4524315"/>
                </a:cubicBezTo>
                <a:cubicBezTo>
                  <a:pt x="4630716" y="4540505"/>
                  <a:pt x="4521043" y="4454489"/>
                  <a:pt x="4239942" y="4524315"/>
                </a:cubicBezTo>
                <a:cubicBezTo>
                  <a:pt x="3958841" y="4594141"/>
                  <a:pt x="3830046" y="4469660"/>
                  <a:pt x="3427784" y="4524315"/>
                </a:cubicBezTo>
                <a:cubicBezTo>
                  <a:pt x="3025522" y="4578970"/>
                  <a:pt x="2926472" y="4449533"/>
                  <a:pt x="2615626" y="4524315"/>
                </a:cubicBezTo>
                <a:cubicBezTo>
                  <a:pt x="2304780" y="4599097"/>
                  <a:pt x="2394886" y="4496427"/>
                  <a:pt x="2233434" y="4524315"/>
                </a:cubicBezTo>
                <a:cubicBezTo>
                  <a:pt x="2071982" y="4552203"/>
                  <a:pt x="1974662" y="4511979"/>
                  <a:pt x="1743751" y="4524315"/>
                </a:cubicBezTo>
                <a:cubicBezTo>
                  <a:pt x="1512840" y="4536651"/>
                  <a:pt x="1420694" y="4471490"/>
                  <a:pt x="1146576" y="4524315"/>
                </a:cubicBezTo>
                <a:cubicBezTo>
                  <a:pt x="872458" y="4577140"/>
                  <a:pt x="699364" y="4484854"/>
                  <a:pt x="549401" y="4524315"/>
                </a:cubicBezTo>
                <a:cubicBezTo>
                  <a:pt x="399439" y="4563776"/>
                  <a:pt x="268664" y="4519563"/>
                  <a:pt x="0" y="4524315"/>
                </a:cubicBezTo>
                <a:cubicBezTo>
                  <a:pt x="-48223" y="4341396"/>
                  <a:pt x="247" y="4214552"/>
                  <a:pt x="0" y="4049262"/>
                </a:cubicBezTo>
                <a:cubicBezTo>
                  <a:pt x="-247" y="3883972"/>
                  <a:pt x="38389" y="3567111"/>
                  <a:pt x="0" y="3393236"/>
                </a:cubicBezTo>
                <a:cubicBezTo>
                  <a:pt x="-38389" y="3219361"/>
                  <a:pt x="42714" y="3022330"/>
                  <a:pt x="0" y="2872940"/>
                </a:cubicBezTo>
                <a:cubicBezTo>
                  <a:pt x="-42714" y="2723550"/>
                  <a:pt x="32449" y="2405026"/>
                  <a:pt x="0" y="2216914"/>
                </a:cubicBezTo>
                <a:cubicBezTo>
                  <a:pt x="-32449" y="2028802"/>
                  <a:pt x="3855" y="1863263"/>
                  <a:pt x="0" y="1696618"/>
                </a:cubicBezTo>
                <a:cubicBezTo>
                  <a:pt x="-3855" y="1529973"/>
                  <a:pt x="68274" y="1256803"/>
                  <a:pt x="0" y="1085836"/>
                </a:cubicBezTo>
                <a:cubicBezTo>
                  <a:pt x="-68274" y="914869"/>
                  <a:pt x="27919" y="847070"/>
                  <a:pt x="0" y="610783"/>
                </a:cubicBezTo>
                <a:cubicBezTo>
                  <a:pt x="-27919" y="374496"/>
                  <a:pt x="32050" y="283511"/>
                  <a:pt x="0" y="0"/>
                </a:cubicBezTo>
                <a:close/>
              </a:path>
              <a:path w="10749148" h="4524315" stroke="0" extrusionOk="0">
                <a:moveTo>
                  <a:pt x="0" y="0"/>
                </a:moveTo>
                <a:cubicBezTo>
                  <a:pt x="174773" y="-51822"/>
                  <a:pt x="275459" y="20714"/>
                  <a:pt x="489683" y="0"/>
                </a:cubicBezTo>
                <a:cubicBezTo>
                  <a:pt x="703907" y="-20714"/>
                  <a:pt x="635685" y="14158"/>
                  <a:pt x="764384" y="0"/>
                </a:cubicBezTo>
                <a:cubicBezTo>
                  <a:pt x="893083" y="-14158"/>
                  <a:pt x="1286614" y="75008"/>
                  <a:pt x="1576542" y="0"/>
                </a:cubicBezTo>
                <a:cubicBezTo>
                  <a:pt x="1866470" y="-75008"/>
                  <a:pt x="1939930" y="53898"/>
                  <a:pt x="2066225" y="0"/>
                </a:cubicBezTo>
                <a:cubicBezTo>
                  <a:pt x="2192520" y="-53898"/>
                  <a:pt x="2396685" y="47185"/>
                  <a:pt x="2555909" y="0"/>
                </a:cubicBezTo>
                <a:cubicBezTo>
                  <a:pt x="2715133" y="-47185"/>
                  <a:pt x="3111693" y="86555"/>
                  <a:pt x="3368066" y="0"/>
                </a:cubicBezTo>
                <a:cubicBezTo>
                  <a:pt x="3624439" y="-86555"/>
                  <a:pt x="3633327" y="19022"/>
                  <a:pt x="3750258" y="0"/>
                </a:cubicBezTo>
                <a:cubicBezTo>
                  <a:pt x="3867189" y="-19022"/>
                  <a:pt x="4170069" y="48908"/>
                  <a:pt x="4562416" y="0"/>
                </a:cubicBezTo>
                <a:cubicBezTo>
                  <a:pt x="4954763" y="-48908"/>
                  <a:pt x="5056328" y="82378"/>
                  <a:pt x="5374574" y="0"/>
                </a:cubicBezTo>
                <a:cubicBezTo>
                  <a:pt x="5692820" y="-82378"/>
                  <a:pt x="5804843" y="13534"/>
                  <a:pt x="5971749" y="0"/>
                </a:cubicBezTo>
                <a:cubicBezTo>
                  <a:pt x="6138655" y="-13534"/>
                  <a:pt x="6447847" y="4427"/>
                  <a:pt x="6783907" y="0"/>
                </a:cubicBezTo>
                <a:cubicBezTo>
                  <a:pt x="7119967" y="-4427"/>
                  <a:pt x="7172911" y="36234"/>
                  <a:pt x="7273590" y="0"/>
                </a:cubicBezTo>
                <a:cubicBezTo>
                  <a:pt x="7374269" y="-36234"/>
                  <a:pt x="7637444" y="31652"/>
                  <a:pt x="7763274" y="0"/>
                </a:cubicBezTo>
                <a:cubicBezTo>
                  <a:pt x="7889104" y="-31652"/>
                  <a:pt x="8191056" y="61557"/>
                  <a:pt x="8467940" y="0"/>
                </a:cubicBezTo>
                <a:cubicBezTo>
                  <a:pt x="8744824" y="-61557"/>
                  <a:pt x="8810416" y="14373"/>
                  <a:pt x="8957623" y="0"/>
                </a:cubicBezTo>
                <a:cubicBezTo>
                  <a:pt x="9104830" y="-14373"/>
                  <a:pt x="9519278" y="8496"/>
                  <a:pt x="9769781" y="0"/>
                </a:cubicBezTo>
                <a:cubicBezTo>
                  <a:pt x="10020284" y="-8496"/>
                  <a:pt x="10499273" y="54799"/>
                  <a:pt x="10749148" y="0"/>
                </a:cubicBezTo>
                <a:cubicBezTo>
                  <a:pt x="10773689" y="146507"/>
                  <a:pt x="10712237" y="421907"/>
                  <a:pt x="10749148" y="565539"/>
                </a:cubicBezTo>
                <a:cubicBezTo>
                  <a:pt x="10786059" y="709171"/>
                  <a:pt x="10691488" y="1050244"/>
                  <a:pt x="10749148" y="1176322"/>
                </a:cubicBezTo>
                <a:cubicBezTo>
                  <a:pt x="10806808" y="1302400"/>
                  <a:pt x="10729629" y="1472542"/>
                  <a:pt x="10749148" y="1606132"/>
                </a:cubicBezTo>
                <a:cubicBezTo>
                  <a:pt x="10768667" y="1739722"/>
                  <a:pt x="10696860" y="1858839"/>
                  <a:pt x="10749148" y="2081185"/>
                </a:cubicBezTo>
                <a:cubicBezTo>
                  <a:pt x="10801436" y="2303531"/>
                  <a:pt x="10682159" y="2432039"/>
                  <a:pt x="10749148" y="2691967"/>
                </a:cubicBezTo>
                <a:cubicBezTo>
                  <a:pt x="10816137" y="2951895"/>
                  <a:pt x="10733986" y="2955077"/>
                  <a:pt x="10749148" y="3212264"/>
                </a:cubicBezTo>
                <a:cubicBezTo>
                  <a:pt x="10764310" y="3469451"/>
                  <a:pt x="10706984" y="3452926"/>
                  <a:pt x="10749148" y="3687317"/>
                </a:cubicBezTo>
                <a:cubicBezTo>
                  <a:pt x="10791312" y="3921708"/>
                  <a:pt x="10731699" y="4344132"/>
                  <a:pt x="10749148" y="4524315"/>
                </a:cubicBezTo>
                <a:cubicBezTo>
                  <a:pt x="10594845" y="4539675"/>
                  <a:pt x="10282233" y="4476819"/>
                  <a:pt x="10151973" y="4524315"/>
                </a:cubicBezTo>
                <a:cubicBezTo>
                  <a:pt x="10021713" y="4571811"/>
                  <a:pt x="9777627" y="4468532"/>
                  <a:pt x="9554798" y="4524315"/>
                </a:cubicBezTo>
                <a:cubicBezTo>
                  <a:pt x="9331969" y="4580098"/>
                  <a:pt x="9283837" y="4516872"/>
                  <a:pt x="9172606" y="4524315"/>
                </a:cubicBezTo>
                <a:cubicBezTo>
                  <a:pt x="9061375" y="4531758"/>
                  <a:pt x="8735252" y="4442551"/>
                  <a:pt x="8467940" y="4524315"/>
                </a:cubicBezTo>
                <a:cubicBezTo>
                  <a:pt x="8200628" y="4606079"/>
                  <a:pt x="8241649" y="4480482"/>
                  <a:pt x="8085748" y="4524315"/>
                </a:cubicBezTo>
                <a:cubicBezTo>
                  <a:pt x="7929847" y="4568148"/>
                  <a:pt x="7664295" y="4447797"/>
                  <a:pt x="7381082" y="4524315"/>
                </a:cubicBezTo>
                <a:cubicBezTo>
                  <a:pt x="7097869" y="4600833"/>
                  <a:pt x="7184146" y="4522179"/>
                  <a:pt x="7106381" y="4524315"/>
                </a:cubicBezTo>
                <a:cubicBezTo>
                  <a:pt x="7028616" y="4526451"/>
                  <a:pt x="6611634" y="4444348"/>
                  <a:pt x="6401715" y="4524315"/>
                </a:cubicBezTo>
                <a:cubicBezTo>
                  <a:pt x="6191796" y="4604282"/>
                  <a:pt x="6139654" y="4516075"/>
                  <a:pt x="6019523" y="4524315"/>
                </a:cubicBezTo>
                <a:cubicBezTo>
                  <a:pt x="5899392" y="4532555"/>
                  <a:pt x="5832166" y="4518137"/>
                  <a:pt x="5744822" y="4524315"/>
                </a:cubicBezTo>
                <a:cubicBezTo>
                  <a:pt x="5657478" y="4530493"/>
                  <a:pt x="5514346" y="4478790"/>
                  <a:pt x="5362631" y="4524315"/>
                </a:cubicBezTo>
                <a:cubicBezTo>
                  <a:pt x="5210916" y="4569840"/>
                  <a:pt x="4979050" y="4515611"/>
                  <a:pt x="4657964" y="4524315"/>
                </a:cubicBezTo>
                <a:cubicBezTo>
                  <a:pt x="4336878" y="4533019"/>
                  <a:pt x="4426999" y="4510039"/>
                  <a:pt x="4275772" y="4524315"/>
                </a:cubicBezTo>
                <a:cubicBezTo>
                  <a:pt x="4124545" y="4538591"/>
                  <a:pt x="4128825" y="4523805"/>
                  <a:pt x="4001072" y="4524315"/>
                </a:cubicBezTo>
                <a:cubicBezTo>
                  <a:pt x="3873319" y="4524825"/>
                  <a:pt x="3771332" y="4493153"/>
                  <a:pt x="3618880" y="4524315"/>
                </a:cubicBezTo>
                <a:cubicBezTo>
                  <a:pt x="3466428" y="4555477"/>
                  <a:pt x="3256191" y="4497149"/>
                  <a:pt x="3129196" y="4524315"/>
                </a:cubicBezTo>
                <a:cubicBezTo>
                  <a:pt x="3002201" y="4551481"/>
                  <a:pt x="2745893" y="4483283"/>
                  <a:pt x="2532022" y="4524315"/>
                </a:cubicBezTo>
                <a:cubicBezTo>
                  <a:pt x="2318151" y="4565347"/>
                  <a:pt x="2332994" y="4506666"/>
                  <a:pt x="2149830" y="4524315"/>
                </a:cubicBezTo>
                <a:cubicBezTo>
                  <a:pt x="1966666" y="4541964"/>
                  <a:pt x="1583051" y="4455362"/>
                  <a:pt x="1337672" y="4524315"/>
                </a:cubicBezTo>
                <a:cubicBezTo>
                  <a:pt x="1092293" y="4593268"/>
                  <a:pt x="918060" y="4517127"/>
                  <a:pt x="740497" y="4524315"/>
                </a:cubicBezTo>
                <a:cubicBezTo>
                  <a:pt x="562935" y="4531503"/>
                  <a:pt x="279877" y="4516454"/>
                  <a:pt x="0" y="4524315"/>
                </a:cubicBezTo>
                <a:cubicBezTo>
                  <a:pt x="-46180" y="4372180"/>
                  <a:pt x="4312" y="4186250"/>
                  <a:pt x="0" y="3913532"/>
                </a:cubicBezTo>
                <a:cubicBezTo>
                  <a:pt x="-4312" y="3640814"/>
                  <a:pt x="56213" y="3572295"/>
                  <a:pt x="0" y="3347993"/>
                </a:cubicBezTo>
                <a:cubicBezTo>
                  <a:pt x="-56213" y="3123691"/>
                  <a:pt x="31426" y="2972731"/>
                  <a:pt x="0" y="2827697"/>
                </a:cubicBezTo>
                <a:cubicBezTo>
                  <a:pt x="-31426" y="2682663"/>
                  <a:pt x="35952" y="2445807"/>
                  <a:pt x="0" y="2216914"/>
                </a:cubicBezTo>
                <a:cubicBezTo>
                  <a:pt x="-35952" y="1988021"/>
                  <a:pt x="28757" y="1828843"/>
                  <a:pt x="0" y="1651375"/>
                </a:cubicBezTo>
                <a:cubicBezTo>
                  <a:pt x="-28757" y="1473907"/>
                  <a:pt x="20209" y="1255169"/>
                  <a:pt x="0" y="995349"/>
                </a:cubicBezTo>
                <a:cubicBezTo>
                  <a:pt x="-20209" y="735529"/>
                  <a:pt x="20651" y="45446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Place Winner:</a:t>
            </a: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7200" b="1" i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Altrusa International of Lake City, FL – </a:t>
            </a:r>
            <a:r>
              <a:rPr lang="en-US" sz="7200" b="1" i="1" dirty="0">
                <a:solidFill>
                  <a:schemeClr val="tx2">
                    <a:lumMod val="50000"/>
                  </a:schemeClr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418 points!</a:t>
            </a:r>
            <a:endParaRPr lang="en-US" sz="72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600" b="1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0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309A-D06A-4158-9E6C-0F52EC6B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022" y="475013"/>
            <a:ext cx="10200905" cy="5949538"/>
          </a:xfrm>
          <a:custGeom>
            <a:avLst/>
            <a:gdLst>
              <a:gd name="connsiteX0" fmla="*/ 0 w 10200905"/>
              <a:gd name="connsiteY0" fmla="*/ 0 h 5949538"/>
              <a:gd name="connsiteX1" fmla="*/ 362699 w 10200905"/>
              <a:gd name="connsiteY1" fmla="*/ 0 h 5949538"/>
              <a:gd name="connsiteX2" fmla="*/ 929416 w 10200905"/>
              <a:gd name="connsiteY2" fmla="*/ 0 h 5949538"/>
              <a:gd name="connsiteX3" fmla="*/ 1496133 w 10200905"/>
              <a:gd name="connsiteY3" fmla="*/ 0 h 5949538"/>
              <a:gd name="connsiteX4" fmla="*/ 1756823 w 10200905"/>
              <a:gd name="connsiteY4" fmla="*/ 0 h 5949538"/>
              <a:gd name="connsiteX5" fmla="*/ 2425549 w 10200905"/>
              <a:gd name="connsiteY5" fmla="*/ 0 h 5949538"/>
              <a:gd name="connsiteX6" fmla="*/ 2686238 w 10200905"/>
              <a:gd name="connsiteY6" fmla="*/ 0 h 5949538"/>
              <a:gd name="connsiteX7" fmla="*/ 3252955 w 10200905"/>
              <a:gd name="connsiteY7" fmla="*/ 0 h 5949538"/>
              <a:gd name="connsiteX8" fmla="*/ 4023690 w 10200905"/>
              <a:gd name="connsiteY8" fmla="*/ 0 h 5949538"/>
              <a:gd name="connsiteX9" fmla="*/ 4794425 w 10200905"/>
              <a:gd name="connsiteY9" fmla="*/ 0 h 5949538"/>
              <a:gd name="connsiteX10" fmla="*/ 5463151 w 10200905"/>
              <a:gd name="connsiteY10" fmla="*/ 0 h 5949538"/>
              <a:gd name="connsiteX11" fmla="*/ 5927859 w 10200905"/>
              <a:gd name="connsiteY11" fmla="*/ 0 h 5949538"/>
              <a:gd name="connsiteX12" fmla="*/ 6188549 w 10200905"/>
              <a:gd name="connsiteY12" fmla="*/ 0 h 5949538"/>
              <a:gd name="connsiteX13" fmla="*/ 6653257 w 10200905"/>
              <a:gd name="connsiteY13" fmla="*/ 0 h 5949538"/>
              <a:gd name="connsiteX14" fmla="*/ 7321983 w 10200905"/>
              <a:gd name="connsiteY14" fmla="*/ 0 h 5949538"/>
              <a:gd name="connsiteX15" fmla="*/ 8092718 w 10200905"/>
              <a:gd name="connsiteY15" fmla="*/ 0 h 5949538"/>
              <a:gd name="connsiteX16" fmla="*/ 8353408 w 10200905"/>
              <a:gd name="connsiteY16" fmla="*/ 0 h 5949538"/>
              <a:gd name="connsiteX17" fmla="*/ 8614098 w 10200905"/>
              <a:gd name="connsiteY17" fmla="*/ 0 h 5949538"/>
              <a:gd name="connsiteX18" fmla="*/ 9384833 w 10200905"/>
              <a:gd name="connsiteY18" fmla="*/ 0 h 5949538"/>
              <a:gd name="connsiteX19" fmla="*/ 9645522 w 10200905"/>
              <a:gd name="connsiteY19" fmla="*/ 0 h 5949538"/>
              <a:gd name="connsiteX20" fmla="*/ 10200905 w 10200905"/>
              <a:gd name="connsiteY20" fmla="*/ 0 h 5949538"/>
              <a:gd name="connsiteX21" fmla="*/ 10200905 w 10200905"/>
              <a:gd name="connsiteY21" fmla="*/ 475963 h 5949538"/>
              <a:gd name="connsiteX22" fmla="*/ 10200905 w 10200905"/>
              <a:gd name="connsiteY22" fmla="*/ 892431 h 5949538"/>
              <a:gd name="connsiteX23" fmla="*/ 10200905 w 10200905"/>
              <a:gd name="connsiteY23" fmla="*/ 1606375 h 5949538"/>
              <a:gd name="connsiteX24" fmla="*/ 10200905 w 10200905"/>
              <a:gd name="connsiteY24" fmla="*/ 2320320 h 5949538"/>
              <a:gd name="connsiteX25" fmla="*/ 10200905 w 10200905"/>
              <a:gd name="connsiteY25" fmla="*/ 2736787 h 5949538"/>
              <a:gd name="connsiteX26" fmla="*/ 10200905 w 10200905"/>
              <a:gd name="connsiteY26" fmla="*/ 3331741 h 5949538"/>
              <a:gd name="connsiteX27" fmla="*/ 10200905 w 10200905"/>
              <a:gd name="connsiteY27" fmla="*/ 3867200 h 5949538"/>
              <a:gd name="connsiteX28" fmla="*/ 10200905 w 10200905"/>
              <a:gd name="connsiteY28" fmla="*/ 4402658 h 5949538"/>
              <a:gd name="connsiteX29" fmla="*/ 10200905 w 10200905"/>
              <a:gd name="connsiteY29" fmla="*/ 4938117 h 5949538"/>
              <a:gd name="connsiteX30" fmla="*/ 10200905 w 10200905"/>
              <a:gd name="connsiteY30" fmla="*/ 5354584 h 5949538"/>
              <a:gd name="connsiteX31" fmla="*/ 10200905 w 10200905"/>
              <a:gd name="connsiteY31" fmla="*/ 5949538 h 5949538"/>
              <a:gd name="connsiteX32" fmla="*/ 9430170 w 10200905"/>
              <a:gd name="connsiteY32" fmla="*/ 5949538 h 5949538"/>
              <a:gd name="connsiteX33" fmla="*/ 8863453 w 10200905"/>
              <a:gd name="connsiteY33" fmla="*/ 5949538 h 5949538"/>
              <a:gd name="connsiteX34" fmla="*/ 8092718 w 10200905"/>
              <a:gd name="connsiteY34" fmla="*/ 5949538 h 5949538"/>
              <a:gd name="connsiteX35" fmla="*/ 7321983 w 10200905"/>
              <a:gd name="connsiteY35" fmla="*/ 5949538 h 5949538"/>
              <a:gd name="connsiteX36" fmla="*/ 6959284 w 10200905"/>
              <a:gd name="connsiteY36" fmla="*/ 5949538 h 5949538"/>
              <a:gd name="connsiteX37" fmla="*/ 6494576 w 10200905"/>
              <a:gd name="connsiteY37" fmla="*/ 5949538 h 5949538"/>
              <a:gd name="connsiteX38" fmla="*/ 5927859 w 10200905"/>
              <a:gd name="connsiteY38" fmla="*/ 5949538 h 5949538"/>
              <a:gd name="connsiteX39" fmla="*/ 5361142 w 10200905"/>
              <a:gd name="connsiteY39" fmla="*/ 5949538 h 5949538"/>
              <a:gd name="connsiteX40" fmla="*/ 4692416 w 10200905"/>
              <a:gd name="connsiteY40" fmla="*/ 5949538 h 5949538"/>
              <a:gd name="connsiteX41" fmla="*/ 4329717 w 10200905"/>
              <a:gd name="connsiteY41" fmla="*/ 5949538 h 5949538"/>
              <a:gd name="connsiteX42" fmla="*/ 3967019 w 10200905"/>
              <a:gd name="connsiteY42" fmla="*/ 5949538 h 5949538"/>
              <a:gd name="connsiteX43" fmla="*/ 3196284 w 10200905"/>
              <a:gd name="connsiteY43" fmla="*/ 5949538 h 5949538"/>
              <a:gd name="connsiteX44" fmla="*/ 2425549 w 10200905"/>
              <a:gd name="connsiteY44" fmla="*/ 5949538 h 5949538"/>
              <a:gd name="connsiteX45" fmla="*/ 1858832 w 10200905"/>
              <a:gd name="connsiteY45" fmla="*/ 5949538 h 5949538"/>
              <a:gd name="connsiteX46" fmla="*/ 1598142 w 10200905"/>
              <a:gd name="connsiteY46" fmla="*/ 5949538 h 5949538"/>
              <a:gd name="connsiteX47" fmla="*/ 1337452 w 10200905"/>
              <a:gd name="connsiteY47" fmla="*/ 5949538 h 5949538"/>
              <a:gd name="connsiteX48" fmla="*/ 566717 w 10200905"/>
              <a:gd name="connsiteY48" fmla="*/ 5949538 h 5949538"/>
              <a:gd name="connsiteX49" fmla="*/ 0 w 10200905"/>
              <a:gd name="connsiteY49" fmla="*/ 5949538 h 5949538"/>
              <a:gd name="connsiteX50" fmla="*/ 0 w 10200905"/>
              <a:gd name="connsiteY50" fmla="*/ 5235593 h 5949538"/>
              <a:gd name="connsiteX51" fmla="*/ 0 w 10200905"/>
              <a:gd name="connsiteY51" fmla="*/ 4700135 h 5949538"/>
              <a:gd name="connsiteX52" fmla="*/ 0 w 10200905"/>
              <a:gd name="connsiteY52" fmla="*/ 4283667 h 5949538"/>
              <a:gd name="connsiteX53" fmla="*/ 0 w 10200905"/>
              <a:gd name="connsiteY53" fmla="*/ 3867200 h 5949538"/>
              <a:gd name="connsiteX54" fmla="*/ 0 w 10200905"/>
              <a:gd name="connsiteY54" fmla="*/ 3450732 h 5949538"/>
              <a:gd name="connsiteX55" fmla="*/ 0 w 10200905"/>
              <a:gd name="connsiteY55" fmla="*/ 3034264 h 5949538"/>
              <a:gd name="connsiteX56" fmla="*/ 0 w 10200905"/>
              <a:gd name="connsiteY56" fmla="*/ 2617797 h 5949538"/>
              <a:gd name="connsiteX57" fmla="*/ 0 w 10200905"/>
              <a:gd name="connsiteY57" fmla="*/ 2082338 h 5949538"/>
              <a:gd name="connsiteX58" fmla="*/ 0 w 10200905"/>
              <a:gd name="connsiteY58" fmla="*/ 1665871 h 5949538"/>
              <a:gd name="connsiteX59" fmla="*/ 0 w 10200905"/>
              <a:gd name="connsiteY59" fmla="*/ 951926 h 5949538"/>
              <a:gd name="connsiteX60" fmla="*/ 0 w 10200905"/>
              <a:gd name="connsiteY60" fmla="*/ 535458 h 5949538"/>
              <a:gd name="connsiteX61" fmla="*/ 0 w 10200905"/>
              <a:gd name="connsiteY61" fmla="*/ 0 h 594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0200905" h="5949538" fill="none" extrusionOk="0">
                <a:moveTo>
                  <a:pt x="0" y="0"/>
                </a:moveTo>
                <a:cubicBezTo>
                  <a:pt x="91555" y="-2878"/>
                  <a:pt x="212508" y="7134"/>
                  <a:pt x="362699" y="0"/>
                </a:cubicBezTo>
                <a:cubicBezTo>
                  <a:pt x="512890" y="-7134"/>
                  <a:pt x="811826" y="18180"/>
                  <a:pt x="929416" y="0"/>
                </a:cubicBezTo>
                <a:cubicBezTo>
                  <a:pt x="1047006" y="-18180"/>
                  <a:pt x="1299226" y="36835"/>
                  <a:pt x="1496133" y="0"/>
                </a:cubicBezTo>
                <a:cubicBezTo>
                  <a:pt x="1693040" y="-36835"/>
                  <a:pt x="1690451" y="18641"/>
                  <a:pt x="1756823" y="0"/>
                </a:cubicBezTo>
                <a:cubicBezTo>
                  <a:pt x="1823195" y="-18641"/>
                  <a:pt x="2186533" y="65102"/>
                  <a:pt x="2425549" y="0"/>
                </a:cubicBezTo>
                <a:cubicBezTo>
                  <a:pt x="2664565" y="-65102"/>
                  <a:pt x="2570569" y="13873"/>
                  <a:pt x="2686238" y="0"/>
                </a:cubicBezTo>
                <a:cubicBezTo>
                  <a:pt x="2801907" y="-13873"/>
                  <a:pt x="3084610" y="3571"/>
                  <a:pt x="3252955" y="0"/>
                </a:cubicBezTo>
                <a:cubicBezTo>
                  <a:pt x="3421300" y="-3571"/>
                  <a:pt x="3820203" y="50881"/>
                  <a:pt x="4023690" y="0"/>
                </a:cubicBezTo>
                <a:cubicBezTo>
                  <a:pt x="4227178" y="-50881"/>
                  <a:pt x="4599883" y="80220"/>
                  <a:pt x="4794425" y="0"/>
                </a:cubicBezTo>
                <a:cubicBezTo>
                  <a:pt x="4988968" y="-80220"/>
                  <a:pt x="5206079" y="37530"/>
                  <a:pt x="5463151" y="0"/>
                </a:cubicBezTo>
                <a:cubicBezTo>
                  <a:pt x="5720223" y="-37530"/>
                  <a:pt x="5779284" y="45653"/>
                  <a:pt x="5927859" y="0"/>
                </a:cubicBezTo>
                <a:cubicBezTo>
                  <a:pt x="6076434" y="-45653"/>
                  <a:pt x="6064798" y="8755"/>
                  <a:pt x="6188549" y="0"/>
                </a:cubicBezTo>
                <a:cubicBezTo>
                  <a:pt x="6312300" y="-8755"/>
                  <a:pt x="6463413" y="27579"/>
                  <a:pt x="6653257" y="0"/>
                </a:cubicBezTo>
                <a:cubicBezTo>
                  <a:pt x="6843101" y="-27579"/>
                  <a:pt x="7064291" y="14936"/>
                  <a:pt x="7321983" y="0"/>
                </a:cubicBezTo>
                <a:cubicBezTo>
                  <a:pt x="7579675" y="-14936"/>
                  <a:pt x="7763914" y="85125"/>
                  <a:pt x="8092718" y="0"/>
                </a:cubicBezTo>
                <a:cubicBezTo>
                  <a:pt x="8421522" y="-85125"/>
                  <a:pt x="8290658" y="10498"/>
                  <a:pt x="8353408" y="0"/>
                </a:cubicBezTo>
                <a:cubicBezTo>
                  <a:pt x="8416158" y="-10498"/>
                  <a:pt x="8498822" y="3337"/>
                  <a:pt x="8614098" y="0"/>
                </a:cubicBezTo>
                <a:cubicBezTo>
                  <a:pt x="8729374" y="-3337"/>
                  <a:pt x="9039882" y="59118"/>
                  <a:pt x="9384833" y="0"/>
                </a:cubicBezTo>
                <a:cubicBezTo>
                  <a:pt x="9729784" y="-59118"/>
                  <a:pt x="9575361" y="10999"/>
                  <a:pt x="9645522" y="0"/>
                </a:cubicBezTo>
                <a:cubicBezTo>
                  <a:pt x="9715683" y="-10999"/>
                  <a:pt x="9949189" y="35490"/>
                  <a:pt x="10200905" y="0"/>
                </a:cubicBezTo>
                <a:cubicBezTo>
                  <a:pt x="10242215" y="121556"/>
                  <a:pt x="10165342" y="326875"/>
                  <a:pt x="10200905" y="475963"/>
                </a:cubicBezTo>
                <a:cubicBezTo>
                  <a:pt x="10236468" y="625051"/>
                  <a:pt x="10166296" y="707320"/>
                  <a:pt x="10200905" y="892431"/>
                </a:cubicBezTo>
                <a:cubicBezTo>
                  <a:pt x="10235514" y="1077542"/>
                  <a:pt x="10120546" y="1255482"/>
                  <a:pt x="10200905" y="1606375"/>
                </a:cubicBezTo>
                <a:cubicBezTo>
                  <a:pt x="10281264" y="1957268"/>
                  <a:pt x="10196911" y="2152778"/>
                  <a:pt x="10200905" y="2320320"/>
                </a:cubicBezTo>
                <a:cubicBezTo>
                  <a:pt x="10204899" y="2487862"/>
                  <a:pt x="10190425" y="2645425"/>
                  <a:pt x="10200905" y="2736787"/>
                </a:cubicBezTo>
                <a:cubicBezTo>
                  <a:pt x="10211385" y="2828149"/>
                  <a:pt x="10137420" y="3113090"/>
                  <a:pt x="10200905" y="3331741"/>
                </a:cubicBezTo>
                <a:cubicBezTo>
                  <a:pt x="10264390" y="3550392"/>
                  <a:pt x="10158722" y="3685451"/>
                  <a:pt x="10200905" y="3867200"/>
                </a:cubicBezTo>
                <a:cubicBezTo>
                  <a:pt x="10243088" y="4048949"/>
                  <a:pt x="10175543" y="4285119"/>
                  <a:pt x="10200905" y="4402658"/>
                </a:cubicBezTo>
                <a:cubicBezTo>
                  <a:pt x="10226267" y="4520197"/>
                  <a:pt x="10141689" y="4806844"/>
                  <a:pt x="10200905" y="4938117"/>
                </a:cubicBezTo>
                <a:cubicBezTo>
                  <a:pt x="10260121" y="5069390"/>
                  <a:pt x="10151936" y="5241670"/>
                  <a:pt x="10200905" y="5354584"/>
                </a:cubicBezTo>
                <a:cubicBezTo>
                  <a:pt x="10249874" y="5467498"/>
                  <a:pt x="10154630" y="5780393"/>
                  <a:pt x="10200905" y="5949538"/>
                </a:cubicBezTo>
                <a:cubicBezTo>
                  <a:pt x="9997371" y="5968451"/>
                  <a:pt x="9602094" y="5876532"/>
                  <a:pt x="9430170" y="5949538"/>
                </a:cubicBezTo>
                <a:cubicBezTo>
                  <a:pt x="9258246" y="6022544"/>
                  <a:pt x="9131137" y="5946954"/>
                  <a:pt x="8863453" y="5949538"/>
                </a:cubicBezTo>
                <a:cubicBezTo>
                  <a:pt x="8595769" y="5952122"/>
                  <a:pt x="8374580" y="5947728"/>
                  <a:pt x="8092718" y="5949538"/>
                </a:cubicBezTo>
                <a:cubicBezTo>
                  <a:pt x="7810856" y="5951348"/>
                  <a:pt x="7508537" y="5930524"/>
                  <a:pt x="7321983" y="5949538"/>
                </a:cubicBezTo>
                <a:cubicBezTo>
                  <a:pt x="7135429" y="5968552"/>
                  <a:pt x="7116248" y="5908729"/>
                  <a:pt x="6959284" y="5949538"/>
                </a:cubicBezTo>
                <a:cubicBezTo>
                  <a:pt x="6802320" y="5990347"/>
                  <a:pt x="6632656" y="5923812"/>
                  <a:pt x="6494576" y="5949538"/>
                </a:cubicBezTo>
                <a:cubicBezTo>
                  <a:pt x="6356496" y="5975264"/>
                  <a:pt x="6064427" y="5907499"/>
                  <a:pt x="5927859" y="5949538"/>
                </a:cubicBezTo>
                <a:cubicBezTo>
                  <a:pt x="5791291" y="5991577"/>
                  <a:pt x="5493514" y="5917416"/>
                  <a:pt x="5361142" y="5949538"/>
                </a:cubicBezTo>
                <a:cubicBezTo>
                  <a:pt x="5228770" y="5981660"/>
                  <a:pt x="4933904" y="5881539"/>
                  <a:pt x="4692416" y="5949538"/>
                </a:cubicBezTo>
                <a:cubicBezTo>
                  <a:pt x="4450928" y="6017537"/>
                  <a:pt x="4425782" y="5932813"/>
                  <a:pt x="4329717" y="5949538"/>
                </a:cubicBezTo>
                <a:cubicBezTo>
                  <a:pt x="4233652" y="5966263"/>
                  <a:pt x="4077583" y="5907194"/>
                  <a:pt x="3967019" y="5949538"/>
                </a:cubicBezTo>
                <a:cubicBezTo>
                  <a:pt x="3856455" y="5991882"/>
                  <a:pt x="3547210" y="5920301"/>
                  <a:pt x="3196284" y="5949538"/>
                </a:cubicBezTo>
                <a:cubicBezTo>
                  <a:pt x="2845359" y="5978775"/>
                  <a:pt x="2616026" y="5870416"/>
                  <a:pt x="2425549" y="5949538"/>
                </a:cubicBezTo>
                <a:cubicBezTo>
                  <a:pt x="2235073" y="6028660"/>
                  <a:pt x="2092798" y="5929378"/>
                  <a:pt x="1858832" y="5949538"/>
                </a:cubicBezTo>
                <a:cubicBezTo>
                  <a:pt x="1624866" y="5969698"/>
                  <a:pt x="1674825" y="5927149"/>
                  <a:pt x="1598142" y="5949538"/>
                </a:cubicBezTo>
                <a:cubicBezTo>
                  <a:pt x="1521459" y="5971927"/>
                  <a:pt x="1426517" y="5936751"/>
                  <a:pt x="1337452" y="5949538"/>
                </a:cubicBezTo>
                <a:cubicBezTo>
                  <a:pt x="1248387" y="5962325"/>
                  <a:pt x="766454" y="5907243"/>
                  <a:pt x="566717" y="5949538"/>
                </a:cubicBezTo>
                <a:cubicBezTo>
                  <a:pt x="366981" y="5991833"/>
                  <a:pt x="135303" y="5939227"/>
                  <a:pt x="0" y="5949538"/>
                </a:cubicBezTo>
                <a:cubicBezTo>
                  <a:pt x="-7250" y="5801275"/>
                  <a:pt x="19306" y="5442435"/>
                  <a:pt x="0" y="5235593"/>
                </a:cubicBezTo>
                <a:cubicBezTo>
                  <a:pt x="-19306" y="5028752"/>
                  <a:pt x="14162" y="4914750"/>
                  <a:pt x="0" y="4700135"/>
                </a:cubicBezTo>
                <a:cubicBezTo>
                  <a:pt x="-14162" y="4485520"/>
                  <a:pt x="3360" y="4379807"/>
                  <a:pt x="0" y="4283667"/>
                </a:cubicBezTo>
                <a:cubicBezTo>
                  <a:pt x="-3360" y="4187527"/>
                  <a:pt x="44425" y="4016864"/>
                  <a:pt x="0" y="3867200"/>
                </a:cubicBezTo>
                <a:cubicBezTo>
                  <a:pt x="-44425" y="3717536"/>
                  <a:pt x="18755" y="3639099"/>
                  <a:pt x="0" y="3450732"/>
                </a:cubicBezTo>
                <a:cubicBezTo>
                  <a:pt x="-18755" y="3262365"/>
                  <a:pt x="28973" y="3224888"/>
                  <a:pt x="0" y="3034264"/>
                </a:cubicBezTo>
                <a:cubicBezTo>
                  <a:pt x="-28973" y="2843640"/>
                  <a:pt x="7989" y="2718164"/>
                  <a:pt x="0" y="2617797"/>
                </a:cubicBezTo>
                <a:cubicBezTo>
                  <a:pt x="-7989" y="2517430"/>
                  <a:pt x="20596" y="2209742"/>
                  <a:pt x="0" y="2082338"/>
                </a:cubicBezTo>
                <a:cubicBezTo>
                  <a:pt x="-20596" y="1954934"/>
                  <a:pt x="41323" y="1821689"/>
                  <a:pt x="0" y="1665871"/>
                </a:cubicBezTo>
                <a:cubicBezTo>
                  <a:pt x="-41323" y="1510053"/>
                  <a:pt x="75607" y="1238615"/>
                  <a:pt x="0" y="951926"/>
                </a:cubicBezTo>
                <a:cubicBezTo>
                  <a:pt x="-75607" y="665238"/>
                  <a:pt x="22441" y="653059"/>
                  <a:pt x="0" y="535458"/>
                </a:cubicBezTo>
                <a:cubicBezTo>
                  <a:pt x="-22441" y="417857"/>
                  <a:pt x="51955" y="186307"/>
                  <a:pt x="0" y="0"/>
                </a:cubicBezTo>
                <a:close/>
              </a:path>
              <a:path w="10200905" h="5949538" stroke="0" extrusionOk="0">
                <a:moveTo>
                  <a:pt x="0" y="0"/>
                </a:moveTo>
                <a:cubicBezTo>
                  <a:pt x="231070" y="-17552"/>
                  <a:pt x="267619" y="25825"/>
                  <a:pt x="464708" y="0"/>
                </a:cubicBezTo>
                <a:cubicBezTo>
                  <a:pt x="661797" y="-25825"/>
                  <a:pt x="639780" y="18060"/>
                  <a:pt x="725398" y="0"/>
                </a:cubicBezTo>
                <a:cubicBezTo>
                  <a:pt x="811016" y="-18060"/>
                  <a:pt x="1139836" y="88552"/>
                  <a:pt x="1496133" y="0"/>
                </a:cubicBezTo>
                <a:cubicBezTo>
                  <a:pt x="1852431" y="-88552"/>
                  <a:pt x="1732295" y="38706"/>
                  <a:pt x="1960841" y="0"/>
                </a:cubicBezTo>
                <a:cubicBezTo>
                  <a:pt x="2189387" y="-38706"/>
                  <a:pt x="2228147" y="43034"/>
                  <a:pt x="2425549" y="0"/>
                </a:cubicBezTo>
                <a:cubicBezTo>
                  <a:pt x="2622951" y="-43034"/>
                  <a:pt x="3021568" y="26196"/>
                  <a:pt x="3196284" y="0"/>
                </a:cubicBezTo>
                <a:cubicBezTo>
                  <a:pt x="3371001" y="-26196"/>
                  <a:pt x="3444102" y="18466"/>
                  <a:pt x="3558982" y="0"/>
                </a:cubicBezTo>
                <a:cubicBezTo>
                  <a:pt x="3673862" y="-18466"/>
                  <a:pt x="4006772" y="5486"/>
                  <a:pt x="4329717" y="0"/>
                </a:cubicBezTo>
                <a:cubicBezTo>
                  <a:pt x="4652663" y="-5486"/>
                  <a:pt x="4841516" y="80745"/>
                  <a:pt x="5100452" y="0"/>
                </a:cubicBezTo>
                <a:cubicBezTo>
                  <a:pt x="5359388" y="-80745"/>
                  <a:pt x="5504748" y="67746"/>
                  <a:pt x="5667169" y="0"/>
                </a:cubicBezTo>
                <a:cubicBezTo>
                  <a:pt x="5829590" y="-67746"/>
                  <a:pt x="6243139" y="59525"/>
                  <a:pt x="6437904" y="0"/>
                </a:cubicBezTo>
                <a:cubicBezTo>
                  <a:pt x="6632669" y="-59525"/>
                  <a:pt x="6690287" y="8738"/>
                  <a:pt x="6902612" y="0"/>
                </a:cubicBezTo>
                <a:cubicBezTo>
                  <a:pt x="7114937" y="-8738"/>
                  <a:pt x="7253776" y="18926"/>
                  <a:pt x="7367320" y="0"/>
                </a:cubicBezTo>
                <a:cubicBezTo>
                  <a:pt x="7480864" y="-18926"/>
                  <a:pt x="7862518" y="20354"/>
                  <a:pt x="8036046" y="0"/>
                </a:cubicBezTo>
                <a:cubicBezTo>
                  <a:pt x="8209574" y="-20354"/>
                  <a:pt x="8394425" y="20317"/>
                  <a:pt x="8500754" y="0"/>
                </a:cubicBezTo>
                <a:cubicBezTo>
                  <a:pt x="8607083" y="-20317"/>
                  <a:pt x="8897625" y="68279"/>
                  <a:pt x="9271489" y="0"/>
                </a:cubicBezTo>
                <a:cubicBezTo>
                  <a:pt x="9645354" y="-68279"/>
                  <a:pt x="9757865" y="87748"/>
                  <a:pt x="10200905" y="0"/>
                </a:cubicBezTo>
                <a:cubicBezTo>
                  <a:pt x="10228662" y="123933"/>
                  <a:pt x="10131758" y="364702"/>
                  <a:pt x="10200905" y="594954"/>
                </a:cubicBezTo>
                <a:cubicBezTo>
                  <a:pt x="10270052" y="825206"/>
                  <a:pt x="10163761" y="1011256"/>
                  <a:pt x="10200905" y="1249403"/>
                </a:cubicBezTo>
                <a:cubicBezTo>
                  <a:pt x="10238049" y="1487550"/>
                  <a:pt x="10200728" y="1468914"/>
                  <a:pt x="10200905" y="1665871"/>
                </a:cubicBezTo>
                <a:cubicBezTo>
                  <a:pt x="10201082" y="1862828"/>
                  <a:pt x="10183190" y="2002101"/>
                  <a:pt x="10200905" y="2141834"/>
                </a:cubicBezTo>
                <a:cubicBezTo>
                  <a:pt x="10218620" y="2281567"/>
                  <a:pt x="10146415" y="2547521"/>
                  <a:pt x="10200905" y="2796283"/>
                </a:cubicBezTo>
                <a:cubicBezTo>
                  <a:pt x="10255395" y="3045045"/>
                  <a:pt x="10159211" y="3195207"/>
                  <a:pt x="10200905" y="3331741"/>
                </a:cubicBezTo>
                <a:cubicBezTo>
                  <a:pt x="10242599" y="3468275"/>
                  <a:pt x="10150011" y="3598541"/>
                  <a:pt x="10200905" y="3807704"/>
                </a:cubicBezTo>
                <a:cubicBezTo>
                  <a:pt x="10251799" y="4016867"/>
                  <a:pt x="10197311" y="4189963"/>
                  <a:pt x="10200905" y="4462154"/>
                </a:cubicBezTo>
                <a:cubicBezTo>
                  <a:pt x="10204499" y="4734345"/>
                  <a:pt x="10173640" y="4814316"/>
                  <a:pt x="10200905" y="5057107"/>
                </a:cubicBezTo>
                <a:cubicBezTo>
                  <a:pt x="10228170" y="5299898"/>
                  <a:pt x="10105411" y="5534576"/>
                  <a:pt x="10200905" y="5949538"/>
                </a:cubicBezTo>
                <a:cubicBezTo>
                  <a:pt x="9903059" y="5992662"/>
                  <a:pt x="9703248" y="5914597"/>
                  <a:pt x="9430170" y="5949538"/>
                </a:cubicBezTo>
                <a:cubicBezTo>
                  <a:pt x="9157093" y="5984479"/>
                  <a:pt x="8976858" y="5937921"/>
                  <a:pt x="8761444" y="5949538"/>
                </a:cubicBezTo>
                <a:cubicBezTo>
                  <a:pt x="8546030" y="5961155"/>
                  <a:pt x="8502335" y="5925334"/>
                  <a:pt x="8398745" y="5949538"/>
                </a:cubicBezTo>
                <a:cubicBezTo>
                  <a:pt x="8295155" y="5973742"/>
                  <a:pt x="8023082" y="5911247"/>
                  <a:pt x="7730019" y="5949538"/>
                </a:cubicBezTo>
                <a:cubicBezTo>
                  <a:pt x="7436956" y="5987829"/>
                  <a:pt x="7524533" y="5942580"/>
                  <a:pt x="7469329" y="5949538"/>
                </a:cubicBezTo>
                <a:cubicBezTo>
                  <a:pt x="7414125" y="5956496"/>
                  <a:pt x="7088184" y="5945931"/>
                  <a:pt x="6800603" y="5949538"/>
                </a:cubicBezTo>
                <a:cubicBezTo>
                  <a:pt x="6513022" y="5953145"/>
                  <a:pt x="6575966" y="5917321"/>
                  <a:pt x="6437904" y="5949538"/>
                </a:cubicBezTo>
                <a:cubicBezTo>
                  <a:pt x="6299842" y="5981755"/>
                  <a:pt x="6294150" y="5941302"/>
                  <a:pt x="6177215" y="5949538"/>
                </a:cubicBezTo>
                <a:cubicBezTo>
                  <a:pt x="6060280" y="5957774"/>
                  <a:pt x="5965252" y="5927017"/>
                  <a:pt x="5814516" y="5949538"/>
                </a:cubicBezTo>
                <a:cubicBezTo>
                  <a:pt x="5663780" y="5972059"/>
                  <a:pt x="5310864" y="5906722"/>
                  <a:pt x="5145790" y="5949538"/>
                </a:cubicBezTo>
                <a:cubicBezTo>
                  <a:pt x="4980716" y="5992354"/>
                  <a:pt x="4898556" y="5907785"/>
                  <a:pt x="4783091" y="5949538"/>
                </a:cubicBezTo>
                <a:cubicBezTo>
                  <a:pt x="4667626" y="5991291"/>
                  <a:pt x="4638061" y="5940592"/>
                  <a:pt x="4522401" y="5949538"/>
                </a:cubicBezTo>
                <a:cubicBezTo>
                  <a:pt x="4406741" y="5958484"/>
                  <a:pt x="4310897" y="5916729"/>
                  <a:pt x="4159702" y="5949538"/>
                </a:cubicBezTo>
                <a:cubicBezTo>
                  <a:pt x="4008507" y="5982347"/>
                  <a:pt x="3910785" y="5908938"/>
                  <a:pt x="3694994" y="5949538"/>
                </a:cubicBezTo>
                <a:cubicBezTo>
                  <a:pt x="3479203" y="5990138"/>
                  <a:pt x="3340712" y="5934981"/>
                  <a:pt x="3128278" y="5949538"/>
                </a:cubicBezTo>
                <a:cubicBezTo>
                  <a:pt x="2915844" y="5964095"/>
                  <a:pt x="2840766" y="5908315"/>
                  <a:pt x="2765579" y="5949538"/>
                </a:cubicBezTo>
                <a:cubicBezTo>
                  <a:pt x="2690392" y="5990761"/>
                  <a:pt x="2188038" y="5878270"/>
                  <a:pt x="1994844" y="5949538"/>
                </a:cubicBezTo>
                <a:cubicBezTo>
                  <a:pt x="1801650" y="6020806"/>
                  <a:pt x="1682501" y="5895348"/>
                  <a:pt x="1428127" y="5949538"/>
                </a:cubicBezTo>
                <a:cubicBezTo>
                  <a:pt x="1173753" y="6003728"/>
                  <a:pt x="965356" y="5899316"/>
                  <a:pt x="657392" y="5949538"/>
                </a:cubicBezTo>
                <a:cubicBezTo>
                  <a:pt x="349428" y="5999760"/>
                  <a:pt x="182290" y="5915314"/>
                  <a:pt x="0" y="5949538"/>
                </a:cubicBezTo>
                <a:cubicBezTo>
                  <a:pt x="-56914" y="5758989"/>
                  <a:pt x="35583" y="5674429"/>
                  <a:pt x="0" y="5414080"/>
                </a:cubicBezTo>
                <a:cubicBezTo>
                  <a:pt x="-35583" y="5153731"/>
                  <a:pt x="61797" y="5070620"/>
                  <a:pt x="0" y="4878621"/>
                </a:cubicBezTo>
                <a:cubicBezTo>
                  <a:pt x="-61797" y="4686622"/>
                  <a:pt x="60759" y="4528416"/>
                  <a:pt x="0" y="4224172"/>
                </a:cubicBezTo>
                <a:cubicBezTo>
                  <a:pt x="-60759" y="3919928"/>
                  <a:pt x="1667" y="3811945"/>
                  <a:pt x="0" y="3629218"/>
                </a:cubicBezTo>
                <a:cubicBezTo>
                  <a:pt x="-1667" y="3446491"/>
                  <a:pt x="3220" y="3257808"/>
                  <a:pt x="0" y="2915274"/>
                </a:cubicBezTo>
                <a:cubicBezTo>
                  <a:pt x="-3220" y="2572740"/>
                  <a:pt x="1647" y="2354066"/>
                  <a:pt x="0" y="2201329"/>
                </a:cubicBezTo>
                <a:cubicBezTo>
                  <a:pt x="-1647" y="2048592"/>
                  <a:pt x="24026" y="1725777"/>
                  <a:pt x="0" y="1546880"/>
                </a:cubicBezTo>
                <a:cubicBezTo>
                  <a:pt x="-24026" y="1367983"/>
                  <a:pt x="43134" y="1160816"/>
                  <a:pt x="0" y="892431"/>
                </a:cubicBezTo>
                <a:cubicBezTo>
                  <a:pt x="-43134" y="624046"/>
                  <a:pt x="42796" y="32744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/>
            <a:r>
              <a:rPr lang="en-US" sz="73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 to </a:t>
            </a:r>
            <a:r>
              <a:rPr lang="en-US" sz="7300" b="1" i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73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clubs for a year of outstanding work for their communities.</a:t>
            </a:r>
            <a:br>
              <a:rPr lang="en-US" sz="73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You make us proud!</a:t>
            </a:r>
          </a:p>
        </p:txBody>
      </p:sp>
    </p:spTree>
    <p:extLst>
      <p:ext uri="{BB962C8B-B14F-4D97-AF65-F5344CB8AC3E}">
        <p14:creationId xmlns:p14="http://schemas.microsoft.com/office/powerpoint/2010/main" val="368371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30BD3-0BC4-990F-6A2C-3A5E239D7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3D94-66B4-9858-F45D-6709D5EC4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368" y="381603"/>
            <a:ext cx="10743111" cy="1233557"/>
          </a:xfrm>
          <a:custGeom>
            <a:avLst/>
            <a:gdLst>
              <a:gd name="connsiteX0" fmla="*/ 0 w 10743111"/>
              <a:gd name="connsiteY0" fmla="*/ 0 h 1233557"/>
              <a:gd name="connsiteX1" fmla="*/ 596840 w 10743111"/>
              <a:gd name="connsiteY1" fmla="*/ 0 h 1233557"/>
              <a:gd name="connsiteX2" fmla="*/ 1086248 w 10743111"/>
              <a:gd name="connsiteY2" fmla="*/ 0 h 1233557"/>
              <a:gd name="connsiteX3" fmla="*/ 1575656 w 10743111"/>
              <a:gd name="connsiteY3" fmla="*/ 0 h 1233557"/>
              <a:gd name="connsiteX4" fmla="*/ 2172496 w 10743111"/>
              <a:gd name="connsiteY4" fmla="*/ 0 h 1233557"/>
              <a:gd name="connsiteX5" fmla="*/ 2876766 w 10743111"/>
              <a:gd name="connsiteY5" fmla="*/ 0 h 1233557"/>
              <a:gd name="connsiteX6" fmla="*/ 3581037 w 10743111"/>
              <a:gd name="connsiteY6" fmla="*/ 0 h 1233557"/>
              <a:gd name="connsiteX7" fmla="*/ 4285308 w 10743111"/>
              <a:gd name="connsiteY7" fmla="*/ 0 h 1233557"/>
              <a:gd name="connsiteX8" fmla="*/ 5097009 w 10743111"/>
              <a:gd name="connsiteY8" fmla="*/ 0 h 1233557"/>
              <a:gd name="connsiteX9" fmla="*/ 5693849 w 10743111"/>
              <a:gd name="connsiteY9" fmla="*/ 0 h 1233557"/>
              <a:gd name="connsiteX10" fmla="*/ 6398119 w 10743111"/>
              <a:gd name="connsiteY10" fmla="*/ 0 h 1233557"/>
              <a:gd name="connsiteX11" fmla="*/ 6994959 w 10743111"/>
              <a:gd name="connsiteY11" fmla="*/ 0 h 1233557"/>
              <a:gd name="connsiteX12" fmla="*/ 7591798 w 10743111"/>
              <a:gd name="connsiteY12" fmla="*/ 0 h 1233557"/>
              <a:gd name="connsiteX13" fmla="*/ 8188638 w 10743111"/>
              <a:gd name="connsiteY13" fmla="*/ 0 h 1233557"/>
              <a:gd name="connsiteX14" fmla="*/ 8463184 w 10743111"/>
              <a:gd name="connsiteY14" fmla="*/ 0 h 1233557"/>
              <a:gd name="connsiteX15" fmla="*/ 9167455 w 10743111"/>
              <a:gd name="connsiteY15" fmla="*/ 0 h 1233557"/>
              <a:gd name="connsiteX16" fmla="*/ 9442001 w 10743111"/>
              <a:gd name="connsiteY16" fmla="*/ 0 h 1233557"/>
              <a:gd name="connsiteX17" fmla="*/ 10038840 w 10743111"/>
              <a:gd name="connsiteY17" fmla="*/ 0 h 1233557"/>
              <a:gd name="connsiteX18" fmla="*/ 10743111 w 10743111"/>
              <a:gd name="connsiteY18" fmla="*/ 0 h 1233557"/>
              <a:gd name="connsiteX19" fmla="*/ 10743111 w 10743111"/>
              <a:gd name="connsiteY19" fmla="*/ 435857 h 1233557"/>
              <a:gd name="connsiteX20" fmla="*/ 10743111 w 10743111"/>
              <a:gd name="connsiteY20" fmla="*/ 810036 h 1233557"/>
              <a:gd name="connsiteX21" fmla="*/ 10743111 w 10743111"/>
              <a:gd name="connsiteY21" fmla="*/ 1233557 h 1233557"/>
              <a:gd name="connsiteX22" fmla="*/ 10361134 w 10743111"/>
              <a:gd name="connsiteY22" fmla="*/ 1233557 h 1233557"/>
              <a:gd name="connsiteX23" fmla="*/ 9979156 w 10743111"/>
              <a:gd name="connsiteY23" fmla="*/ 1233557 h 1233557"/>
              <a:gd name="connsiteX24" fmla="*/ 9167455 w 10743111"/>
              <a:gd name="connsiteY24" fmla="*/ 1233557 h 1233557"/>
              <a:gd name="connsiteX25" fmla="*/ 8355753 w 10743111"/>
              <a:gd name="connsiteY25" fmla="*/ 1233557 h 1233557"/>
              <a:gd name="connsiteX26" fmla="*/ 7758914 w 10743111"/>
              <a:gd name="connsiteY26" fmla="*/ 1233557 h 1233557"/>
              <a:gd name="connsiteX27" fmla="*/ 6947212 w 10743111"/>
              <a:gd name="connsiteY27" fmla="*/ 1233557 h 1233557"/>
              <a:gd name="connsiteX28" fmla="*/ 6350372 w 10743111"/>
              <a:gd name="connsiteY28" fmla="*/ 1233557 h 1233557"/>
              <a:gd name="connsiteX29" fmla="*/ 5646102 w 10743111"/>
              <a:gd name="connsiteY29" fmla="*/ 1233557 h 1233557"/>
              <a:gd name="connsiteX30" fmla="*/ 5371556 w 10743111"/>
              <a:gd name="connsiteY30" fmla="*/ 1233557 h 1233557"/>
              <a:gd name="connsiteX31" fmla="*/ 4559854 w 10743111"/>
              <a:gd name="connsiteY31" fmla="*/ 1233557 h 1233557"/>
              <a:gd name="connsiteX32" fmla="*/ 4070445 w 10743111"/>
              <a:gd name="connsiteY32" fmla="*/ 1233557 h 1233557"/>
              <a:gd name="connsiteX33" fmla="*/ 3366175 w 10743111"/>
              <a:gd name="connsiteY33" fmla="*/ 1233557 h 1233557"/>
              <a:gd name="connsiteX34" fmla="*/ 3091629 w 10743111"/>
              <a:gd name="connsiteY34" fmla="*/ 1233557 h 1233557"/>
              <a:gd name="connsiteX35" fmla="*/ 2279927 w 10743111"/>
              <a:gd name="connsiteY35" fmla="*/ 1233557 h 1233557"/>
              <a:gd name="connsiteX36" fmla="*/ 1790518 w 10743111"/>
              <a:gd name="connsiteY36" fmla="*/ 1233557 h 1233557"/>
              <a:gd name="connsiteX37" fmla="*/ 1193679 w 10743111"/>
              <a:gd name="connsiteY37" fmla="*/ 1233557 h 1233557"/>
              <a:gd name="connsiteX38" fmla="*/ 811702 w 10743111"/>
              <a:gd name="connsiteY38" fmla="*/ 1233557 h 1233557"/>
              <a:gd name="connsiteX39" fmla="*/ 0 w 10743111"/>
              <a:gd name="connsiteY39" fmla="*/ 1233557 h 1233557"/>
              <a:gd name="connsiteX40" fmla="*/ 0 w 10743111"/>
              <a:gd name="connsiteY40" fmla="*/ 797700 h 1233557"/>
              <a:gd name="connsiteX41" fmla="*/ 0 w 10743111"/>
              <a:gd name="connsiteY41" fmla="*/ 386515 h 1233557"/>
              <a:gd name="connsiteX42" fmla="*/ 0 w 10743111"/>
              <a:gd name="connsiteY42" fmla="*/ 0 h 12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743111" h="1233557" fill="none" extrusionOk="0">
                <a:moveTo>
                  <a:pt x="0" y="0"/>
                </a:moveTo>
                <a:cubicBezTo>
                  <a:pt x="286560" y="-30939"/>
                  <a:pt x="471180" y="12900"/>
                  <a:pt x="596840" y="0"/>
                </a:cubicBezTo>
                <a:cubicBezTo>
                  <a:pt x="722500" y="-12900"/>
                  <a:pt x="906374" y="7932"/>
                  <a:pt x="1086248" y="0"/>
                </a:cubicBezTo>
                <a:cubicBezTo>
                  <a:pt x="1266122" y="-7932"/>
                  <a:pt x="1428367" y="6680"/>
                  <a:pt x="1575656" y="0"/>
                </a:cubicBezTo>
                <a:cubicBezTo>
                  <a:pt x="1722945" y="-6680"/>
                  <a:pt x="1945750" y="38549"/>
                  <a:pt x="2172496" y="0"/>
                </a:cubicBezTo>
                <a:cubicBezTo>
                  <a:pt x="2399242" y="-38549"/>
                  <a:pt x="2685640" y="26497"/>
                  <a:pt x="2876766" y="0"/>
                </a:cubicBezTo>
                <a:cubicBezTo>
                  <a:pt x="3067892" y="-26497"/>
                  <a:pt x="3407945" y="50162"/>
                  <a:pt x="3581037" y="0"/>
                </a:cubicBezTo>
                <a:cubicBezTo>
                  <a:pt x="3754129" y="-50162"/>
                  <a:pt x="3988266" y="60354"/>
                  <a:pt x="4285308" y="0"/>
                </a:cubicBezTo>
                <a:cubicBezTo>
                  <a:pt x="4582350" y="-60354"/>
                  <a:pt x="4885483" y="5981"/>
                  <a:pt x="5097009" y="0"/>
                </a:cubicBezTo>
                <a:cubicBezTo>
                  <a:pt x="5308535" y="-5981"/>
                  <a:pt x="5484400" y="55830"/>
                  <a:pt x="5693849" y="0"/>
                </a:cubicBezTo>
                <a:cubicBezTo>
                  <a:pt x="5903298" y="-55830"/>
                  <a:pt x="6157673" y="50839"/>
                  <a:pt x="6398119" y="0"/>
                </a:cubicBezTo>
                <a:cubicBezTo>
                  <a:pt x="6638565" y="-50839"/>
                  <a:pt x="6827258" y="11040"/>
                  <a:pt x="6994959" y="0"/>
                </a:cubicBezTo>
                <a:cubicBezTo>
                  <a:pt x="7162660" y="-11040"/>
                  <a:pt x="7391275" y="53290"/>
                  <a:pt x="7591798" y="0"/>
                </a:cubicBezTo>
                <a:cubicBezTo>
                  <a:pt x="7792321" y="-53290"/>
                  <a:pt x="7953715" y="32220"/>
                  <a:pt x="8188638" y="0"/>
                </a:cubicBezTo>
                <a:cubicBezTo>
                  <a:pt x="8423561" y="-32220"/>
                  <a:pt x="8394809" y="27732"/>
                  <a:pt x="8463184" y="0"/>
                </a:cubicBezTo>
                <a:cubicBezTo>
                  <a:pt x="8531559" y="-27732"/>
                  <a:pt x="8845109" y="9456"/>
                  <a:pt x="9167455" y="0"/>
                </a:cubicBezTo>
                <a:cubicBezTo>
                  <a:pt x="9489801" y="-9456"/>
                  <a:pt x="9372319" y="276"/>
                  <a:pt x="9442001" y="0"/>
                </a:cubicBezTo>
                <a:cubicBezTo>
                  <a:pt x="9511683" y="-276"/>
                  <a:pt x="9824333" y="55178"/>
                  <a:pt x="10038840" y="0"/>
                </a:cubicBezTo>
                <a:cubicBezTo>
                  <a:pt x="10253347" y="-55178"/>
                  <a:pt x="10447787" y="30825"/>
                  <a:pt x="10743111" y="0"/>
                </a:cubicBezTo>
                <a:cubicBezTo>
                  <a:pt x="10744178" y="168040"/>
                  <a:pt x="10738571" y="344437"/>
                  <a:pt x="10743111" y="435857"/>
                </a:cubicBezTo>
                <a:cubicBezTo>
                  <a:pt x="10747651" y="527277"/>
                  <a:pt x="10739291" y="690000"/>
                  <a:pt x="10743111" y="810036"/>
                </a:cubicBezTo>
                <a:cubicBezTo>
                  <a:pt x="10746931" y="930072"/>
                  <a:pt x="10708158" y="1062575"/>
                  <a:pt x="10743111" y="1233557"/>
                </a:cubicBezTo>
                <a:cubicBezTo>
                  <a:pt x="10593024" y="1240975"/>
                  <a:pt x="10536755" y="1216580"/>
                  <a:pt x="10361134" y="1233557"/>
                </a:cubicBezTo>
                <a:cubicBezTo>
                  <a:pt x="10185513" y="1250534"/>
                  <a:pt x="10148841" y="1207920"/>
                  <a:pt x="9979156" y="1233557"/>
                </a:cubicBezTo>
                <a:cubicBezTo>
                  <a:pt x="9809471" y="1259194"/>
                  <a:pt x="9453892" y="1233335"/>
                  <a:pt x="9167455" y="1233557"/>
                </a:cubicBezTo>
                <a:cubicBezTo>
                  <a:pt x="8881018" y="1233779"/>
                  <a:pt x="8625335" y="1138654"/>
                  <a:pt x="8355753" y="1233557"/>
                </a:cubicBezTo>
                <a:cubicBezTo>
                  <a:pt x="8086171" y="1328460"/>
                  <a:pt x="7959935" y="1222400"/>
                  <a:pt x="7758914" y="1233557"/>
                </a:cubicBezTo>
                <a:cubicBezTo>
                  <a:pt x="7557893" y="1244714"/>
                  <a:pt x="7292718" y="1195928"/>
                  <a:pt x="6947212" y="1233557"/>
                </a:cubicBezTo>
                <a:cubicBezTo>
                  <a:pt x="6601706" y="1271186"/>
                  <a:pt x="6484534" y="1186423"/>
                  <a:pt x="6350372" y="1233557"/>
                </a:cubicBezTo>
                <a:cubicBezTo>
                  <a:pt x="6216210" y="1280691"/>
                  <a:pt x="5962395" y="1188532"/>
                  <a:pt x="5646102" y="1233557"/>
                </a:cubicBezTo>
                <a:cubicBezTo>
                  <a:pt x="5329809" y="1278582"/>
                  <a:pt x="5476363" y="1206377"/>
                  <a:pt x="5371556" y="1233557"/>
                </a:cubicBezTo>
                <a:cubicBezTo>
                  <a:pt x="5266749" y="1260737"/>
                  <a:pt x="4811043" y="1183470"/>
                  <a:pt x="4559854" y="1233557"/>
                </a:cubicBezTo>
                <a:cubicBezTo>
                  <a:pt x="4308665" y="1283644"/>
                  <a:pt x="4291378" y="1192430"/>
                  <a:pt x="4070445" y="1233557"/>
                </a:cubicBezTo>
                <a:cubicBezTo>
                  <a:pt x="3849512" y="1274684"/>
                  <a:pt x="3649117" y="1226599"/>
                  <a:pt x="3366175" y="1233557"/>
                </a:cubicBezTo>
                <a:cubicBezTo>
                  <a:pt x="3083233" y="1240515"/>
                  <a:pt x="3180971" y="1210271"/>
                  <a:pt x="3091629" y="1233557"/>
                </a:cubicBezTo>
                <a:cubicBezTo>
                  <a:pt x="3002287" y="1256843"/>
                  <a:pt x="2465360" y="1229644"/>
                  <a:pt x="2279927" y="1233557"/>
                </a:cubicBezTo>
                <a:cubicBezTo>
                  <a:pt x="2094494" y="1237470"/>
                  <a:pt x="1905028" y="1210591"/>
                  <a:pt x="1790518" y="1233557"/>
                </a:cubicBezTo>
                <a:cubicBezTo>
                  <a:pt x="1676008" y="1256523"/>
                  <a:pt x="1335356" y="1232964"/>
                  <a:pt x="1193679" y="1233557"/>
                </a:cubicBezTo>
                <a:cubicBezTo>
                  <a:pt x="1052002" y="1234150"/>
                  <a:pt x="959399" y="1215932"/>
                  <a:pt x="811702" y="1233557"/>
                </a:cubicBezTo>
                <a:cubicBezTo>
                  <a:pt x="664005" y="1251182"/>
                  <a:pt x="216824" y="1161205"/>
                  <a:pt x="0" y="1233557"/>
                </a:cubicBezTo>
                <a:cubicBezTo>
                  <a:pt x="-33551" y="1042370"/>
                  <a:pt x="23119" y="944360"/>
                  <a:pt x="0" y="797700"/>
                </a:cubicBezTo>
                <a:cubicBezTo>
                  <a:pt x="-23119" y="651040"/>
                  <a:pt x="14968" y="476543"/>
                  <a:pt x="0" y="386515"/>
                </a:cubicBezTo>
                <a:cubicBezTo>
                  <a:pt x="-14968" y="296487"/>
                  <a:pt x="10416" y="160267"/>
                  <a:pt x="0" y="0"/>
                </a:cubicBezTo>
                <a:close/>
              </a:path>
              <a:path w="10743111" h="1233557" stroke="0" extrusionOk="0">
                <a:moveTo>
                  <a:pt x="0" y="0"/>
                </a:moveTo>
                <a:cubicBezTo>
                  <a:pt x="141273" y="-43484"/>
                  <a:pt x="303201" y="50162"/>
                  <a:pt x="489408" y="0"/>
                </a:cubicBezTo>
                <a:cubicBezTo>
                  <a:pt x="675615" y="-50162"/>
                  <a:pt x="700073" y="28982"/>
                  <a:pt x="763955" y="0"/>
                </a:cubicBezTo>
                <a:cubicBezTo>
                  <a:pt x="827837" y="-28982"/>
                  <a:pt x="1173174" y="37223"/>
                  <a:pt x="1575656" y="0"/>
                </a:cubicBezTo>
                <a:cubicBezTo>
                  <a:pt x="1978138" y="-37223"/>
                  <a:pt x="1861223" y="1120"/>
                  <a:pt x="2065065" y="0"/>
                </a:cubicBezTo>
                <a:cubicBezTo>
                  <a:pt x="2268907" y="-1120"/>
                  <a:pt x="2383719" y="13944"/>
                  <a:pt x="2554473" y="0"/>
                </a:cubicBezTo>
                <a:cubicBezTo>
                  <a:pt x="2725227" y="-13944"/>
                  <a:pt x="3016698" y="70758"/>
                  <a:pt x="3366175" y="0"/>
                </a:cubicBezTo>
                <a:cubicBezTo>
                  <a:pt x="3715652" y="-70758"/>
                  <a:pt x="3608546" y="612"/>
                  <a:pt x="3748152" y="0"/>
                </a:cubicBezTo>
                <a:cubicBezTo>
                  <a:pt x="3887758" y="-612"/>
                  <a:pt x="4298060" y="69811"/>
                  <a:pt x="4559854" y="0"/>
                </a:cubicBezTo>
                <a:cubicBezTo>
                  <a:pt x="4821648" y="-69811"/>
                  <a:pt x="5063207" y="58591"/>
                  <a:pt x="5371555" y="0"/>
                </a:cubicBezTo>
                <a:cubicBezTo>
                  <a:pt x="5679903" y="-58591"/>
                  <a:pt x="5775328" y="56351"/>
                  <a:pt x="5968395" y="0"/>
                </a:cubicBezTo>
                <a:cubicBezTo>
                  <a:pt x="6161462" y="-56351"/>
                  <a:pt x="6425204" y="9776"/>
                  <a:pt x="6780097" y="0"/>
                </a:cubicBezTo>
                <a:cubicBezTo>
                  <a:pt x="7134990" y="-9776"/>
                  <a:pt x="7165714" y="396"/>
                  <a:pt x="7269505" y="0"/>
                </a:cubicBezTo>
                <a:cubicBezTo>
                  <a:pt x="7373296" y="-396"/>
                  <a:pt x="7529696" y="30045"/>
                  <a:pt x="7758914" y="0"/>
                </a:cubicBezTo>
                <a:cubicBezTo>
                  <a:pt x="7988132" y="-30045"/>
                  <a:pt x="8275138" y="18311"/>
                  <a:pt x="8463184" y="0"/>
                </a:cubicBezTo>
                <a:cubicBezTo>
                  <a:pt x="8651230" y="-18311"/>
                  <a:pt x="8726384" y="4167"/>
                  <a:pt x="8952593" y="0"/>
                </a:cubicBezTo>
                <a:cubicBezTo>
                  <a:pt x="9178802" y="-4167"/>
                  <a:pt x="9542291" y="74879"/>
                  <a:pt x="9764294" y="0"/>
                </a:cubicBezTo>
                <a:cubicBezTo>
                  <a:pt x="9986297" y="-74879"/>
                  <a:pt x="10285769" y="21204"/>
                  <a:pt x="10743111" y="0"/>
                </a:cubicBezTo>
                <a:cubicBezTo>
                  <a:pt x="10777309" y="141645"/>
                  <a:pt x="10729762" y="260732"/>
                  <a:pt x="10743111" y="411186"/>
                </a:cubicBezTo>
                <a:cubicBezTo>
                  <a:pt x="10756460" y="561640"/>
                  <a:pt x="10711093" y="662195"/>
                  <a:pt x="10743111" y="834707"/>
                </a:cubicBezTo>
                <a:cubicBezTo>
                  <a:pt x="10775129" y="1007219"/>
                  <a:pt x="10713872" y="1080759"/>
                  <a:pt x="10743111" y="1233557"/>
                </a:cubicBezTo>
                <a:cubicBezTo>
                  <a:pt x="10609208" y="1269663"/>
                  <a:pt x="10480005" y="1206532"/>
                  <a:pt x="10361134" y="1233557"/>
                </a:cubicBezTo>
                <a:cubicBezTo>
                  <a:pt x="10242263" y="1260582"/>
                  <a:pt x="9938537" y="1196480"/>
                  <a:pt x="9764294" y="1233557"/>
                </a:cubicBezTo>
                <a:cubicBezTo>
                  <a:pt x="9590051" y="1270634"/>
                  <a:pt x="9554368" y="1202416"/>
                  <a:pt x="9382317" y="1233557"/>
                </a:cubicBezTo>
                <a:cubicBezTo>
                  <a:pt x="9210266" y="1264698"/>
                  <a:pt x="9071570" y="1221272"/>
                  <a:pt x="8785477" y="1233557"/>
                </a:cubicBezTo>
                <a:cubicBezTo>
                  <a:pt x="8499384" y="1245842"/>
                  <a:pt x="8644892" y="1206268"/>
                  <a:pt x="8510931" y="1233557"/>
                </a:cubicBezTo>
                <a:cubicBezTo>
                  <a:pt x="8376970" y="1260846"/>
                  <a:pt x="8305582" y="1220649"/>
                  <a:pt x="8236385" y="1233557"/>
                </a:cubicBezTo>
                <a:cubicBezTo>
                  <a:pt x="8167188" y="1246465"/>
                  <a:pt x="7809584" y="1174830"/>
                  <a:pt x="7639546" y="1233557"/>
                </a:cubicBezTo>
                <a:cubicBezTo>
                  <a:pt x="7469508" y="1292284"/>
                  <a:pt x="7407569" y="1210955"/>
                  <a:pt x="7257568" y="1233557"/>
                </a:cubicBezTo>
                <a:cubicBezTo>
                  <a:pt x="7107567" y="1256159"/>
                  <a:pt x="6755009" y="1185468"/>
                  <a:pt x="6553298" y="1233557"/>
                </a:cubicBezTo>
                <a:cubicBezTo>
                  <a:pt x="6351587" y="1281646"/>
                  <a:pt x="6256533" y="1229970"/>
                  <a:pt x="6171320" y="1233557"/>
                </a:cubicBezTo>
                <a:cubicBezTo>
                  <a:pt x="6086107" y="1237144"/>
                  <a:pt x="5773762" y="1220136"/>
                  <a:pt x="5467050" y="1233557"/>
                </a:cubicBezTo>
                <a:cubicBezTo>
                  <a:pt x="5160338" y="1246978"/>
                  <a:pt x="5321023" y="1215617"/>
                  <a:pt x="5192504" y="1233557"/>
                </a:cubicBezTo>
                <a:cubicBezTo>
                  <a:pt x="5063985" y="1251497"/>
                  <a:pt x="4711457" y="1194845"/>
                  <a:pt x="4488233" y="1233557"/>
                </a:cubicBezTo>
                <a:cubicBezTo>
                  <a:pt x="4265009" y="1272269"/>
                  <a:pt x="4244862" y="1227087"/>
                  <a:pt x="4106256" y="1233557"/>
                </a:cubicBezTo>
                <a:cubicBezTo>
                  <a:pt x="3967650" y="1240027"/>
                  <a:pt x="3948730" y="1211005"/>
                  <a:pt x="3831710" y="1233557"/>
                </a:cubicBezTo>
                <a:cubicBezTo>
                  <a:pt x="3714690" y="1256109"/>
                  <a:pt x="3555234" y="1218440"/>
                  <a:pt x="3449732" y="1233557"/>
                </a:cubicBezTo>
                <a:cubicBezTo>
                  <a:pt x="3344230" y="1248674"/>
                  <a:pt x="2925216" y="1196827"/>
                  <a:pt x="2745462" y="1233557"/>
                </a:cubicBezTo>
                <a:cubicBezTo>
                  <a:pt x="2565708" y="1270287"/>
                  <a:pt x="2474067" y="1229126"/>
                  <a:pt x="2363484" y="1233557"/>
                </a:cubicBezTo>
                <a:cubicBezTo>
                  <a:pt x="2252901" y="1237988"/>
                  <a:pt x="2158508" y="1224651"/>
                  <a:pt x="2088938" y="1233557"/>
                </a:cubicBezTo>
                <a:cubicBezTo>
                  <a:pt x="2019368" y="1242463"/>
                  <a:pt x="1874037" y="1189064"/>
                  <a:pt x="1706961" y="1233557"/>
                </a:cubicBezTo>
                <a:cubicBezTo>
                  <a:pt x="1539885" y="1278050"/>
                  <a:pt x="1369752" y="1203023"/>
                  <a:pt x="1217553" y="1233557"/>
                </a:cubicBezTo>
                <a:cubicBezTo>
                  <a:pt x="1065354" y="1264091"/>
                  <a:pt x="746942" y="1207479"/>
                  <a:pt x="620713" y="1233557"/>
                </a:cubicBezTo>
                <a:cubicBezTo>
                  <a:pt x="494484" y="1259635"/>
                  <a:pt x="299964" y="1168258"/>
                  <a:pt x="0" y="1233557"/>
                </a:cubicBezTo>
                <a:cubicBezTo>
                  <a:pt x="-24150" y="1033580"/>
                  <a:pt x="32648" y="1013511"/>
                  <a:pt x="0" y="797700"/>
                </a:cubicBezTo>
                <a:cubicBezTo>
                  <a:pt x="-32648" y="581889"/>
                  <a:pt x="33232" y="541965"/>
                  <a:pt x="0" y="386515"/>
                </a:cubicBezTo>
                <a:cubicBezTo>
                  <a:pt x="-33232" y="231065"/>
                  <a:pt x="36509" y="9636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Autofit/>
          </a:bodyPr>
          <a:lstStyle/>
          <a:p>
            <a:pPr algn="ctr"/>
            <a:r>
              <a:rPr lang="en-US" sz="6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YEARS as an ALTRUSAN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9D0C1-A15A-D268-F96C-D6E8987654E9}"/>
              </a:ext>
            </a:extLst>
          </p:cNvPr>
          <p:cNvSpPr txBox="1"/>
          <p:nvPr/>
        </p:nvSpPr>
        <p:spPr>
          <a:xfrm>
            <a:off x="4645747" y="2221982"/>
            <a:ext cx="5513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Kitty McElhaney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0E3A3-139A-A646-06A1-2F7D8A6500A4}"/>
              </a:ext>
            </a:extLst>
          </p:cNvPr>
          <p:cNvSpPr txBox="1"/>
          <p:nvPr/>
        </p:nvSpPr>
        <p:spPr>
          <a:xfrm>
            <a:off x="4645747" y="3429000"/>
            <a:ext cx="6335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Altrusa International </a:t>
            </a:r>
          </a:p>
          <a:p>
            <a:pPr lvl="0" algn="ctr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of </a:t>
            </a:r>
            <a:r>
              <a:rPr lang="en-US" sz="4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Lake City, FL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145CD-8726-DC28-EF91-F558C1E19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8" y="2139850"/>
            <a:ext cx="2905112" cy="341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94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39337-EDD8-B421-7366-3308F2FF8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DA1D-3E76-08D6-DC1F-9632F7423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368" y="381603"/>
            <a:ext cx="10743111" cy="1233557"/>
          </a:xfrm>
          <a:custGeom>
            <a:avLst/>
            <a:gdLst>
              <a:gd name="connsiteX0" fmla="*/ 0 w 10743111"/>
              <a:gd name="connsiteY0" fmla="*/ 0 h 1233557"/>
              <a:gd name="connsiteX1" fmla="*/ 596840 w 10743111"/>
              <a:gd name="connsiteY1" fmla="*/ 0 h 1233557"/>
              <a:gd name="connsiteX2" fmla="*/ 1086248 w 10743111"/>
              <a:gd name="connsiteY2" fmla="*/ 0 h 1233557"/>
              <a:gd name="connsiteX3" fmla="*/ 1575656 w 10743111"/>
              <a:gd name="connsiteY3" fmla="*/ 0 h 1233557"/>
              <a:gd name="connsiteX4" fmla="*/ 2172496 w 10743111"/>
              <a:gd name="connsiteY4" fmla="*/ 0 h 1233557"/>
              <a:gd name="connsiteX5" fmla="*/ 2876766 w 10743111"/>
              <a:gd name="connsiteY5" fmla="*/ 0 h 1233557"/>
              <a:gd name="connsiteX6" fmla="*/ 3581037 w 10743111"/>
              <a:gd name="connsiteY6" fmla="*/ 0 h 1233557"/>
              <a:gd name="connsiteX7" fmla="*/ 4285308 w 10743111"/>
              <a:gd name="connsiteY7" fmla="*/ 0 h 1233557"/>
              <a:gd name="connsiteX8" fmla="*/ 5097009 w 10743111"/>
              <a:gd name="connsiteY8" fmla="*/ 0 h 1233557"/>
              <a:gd name="connsiteX9" fmla="*/ 5693849 w 10743111"/>
              <a:gd name="connsiteY9" fmla="*/ 0 h 1233557"/>
              <a:gd name="connsiteX10" fmla="*/ 6398119 w 10743111"/>
              <a:gd name="connsiteY10" fmla="*/ 0 h 1233557"/>
              <a:gd name="connsiteX11" fmla="*/ 6994959 w 10743111"/>
              <a:gd name="connsiteY11" fmla="*/ 0 h 1233557"/>
              <a:gd name="connsiteX12" fmla="*/ 7591798 w 10743111"/>
              <a:gd name="connsiteY12" fmla="*/ 0 h 1233557"/>
              <a:gd name="connsiteX13" fmla="*/ 8188638 w 10743111"/>
              <a:gd name="connsiteY13" fmla="*/ 0 h 1233557"/>
              <a:gd name="connsiteX14" fmla="*/ 8463184 w 10743111"/>
              <a:gd name="connsiteY14" fmla="*/ 0 h 1233557"/>
              <a:gd name="connsiteX15" fmla="*/ 9167455 w 10743111"/>
              <a:gd name="connsiteY15" fmla="*/ 0 h 1233557"/>
              <a:gd name="connsiteX16" fmla="*/ 9442001 w 10743111"/>
              <a:gd name="connsiteY16" fmla="*/ 0 h 1233557"/>
              <a:gd name="connsiteX17" fmla="*/ 10038840 w 10743111"/>
              <a:gd name="connsiteY17" fmla="*/ 0 h 1233557"/>
              <a:gd name="connsiteX18" fmla="*/ 10743111 w 10743111"/>
              <a:gd name="connsiteY18" fmla="*/ 0 h 1233557"/>
              <a:gd name="connsiteX19" fmla="*/ 10743111 w 10743111"/>
              <a:gd name="connsiteY19" fmla="*/ 435857 h 1233557"/>
              <a:gd name="connsiteX20" fmla="*/ 10743111 w 10743111"/>
              <a:gd name="connsiteY20" fmla="*/ 810036 h 1233557"/>
              <a:gd name="connsiteX21" fmla="*/ 10743111 w 10743111"/>
              <a:gd name="connsiteY21" fmla="*/ 1233557 h 1233557"/>
              <a:gd name="connsiteX22" fmla="*/ 10361134 w 10743111"/>
              <a:gd name="connsiteY22" fmla="*/ 1233557 h 1233557"/>
              <a:gd name="connsiteX23" fmla="*/ 9979156 w 10743111"/>
              <a:gd name="connsiteY23" fmla="*/ 1233557 h 1233557"/>
              <a:gd name="connsiteX24" fmla="*/ 9167455 w 10743111"/>
              <a:gd name="connsiteY24" fmla="*/ 1233557 h 1233557"/>
              <a:gd name="connsiteX25" fmla="*/ 8355753 w 10743111"/>
              <a:gd name="connsiteY25" fmla="*/ 1233557 h 1233557"/>
              <a:gd name="connsiteX26" fmla="*/ 7758914 w 10743111"/>
              <a:gd name="connsiteY26" fmla="*/ 1233557 h 1233557"/>
              <a:gd name="connsiteX27" fmla="*/ 6947212 w 10743111"/>
              <a:gd name="connsiteY27" fmla="*/ 1233557 h 1233557"/>
              <a:gd name="connsiteX28" fmla="*/ 6350372 w 10743111"/>
              <a:gd name="connsiteY28" fmla="*/ 1233557 h 1233557"/>
              <a:gd name="connsiteX29" fmla="*/ 5646102 w 10743111"/>
              <a:gd name="connsiteY29" fmla="*/ 1233557 h 1233557"/>
              <a:gd name="connsiteX30" fmla="*/ 5371556 w 10743111"/>
              <a:gd name="connsiteY30" fmla="*/ 1233557 h 1233557"/>
              <a:gd name="connsiteX31" fmla="*/ 4559854 w 10743111"/>
              <a:gd name="connsiteY31" fmla="*/ 1233557 h 1233557"/>
              <a:gd name="connsiteX32" fmla="*/ 4070445 w 10743111"/>
              <a:gd name="connsiteY32" fmla="*/ 1233557 h 1233557"/>
              <a:gd name="connsiteX33" fmla="*/ 3366175 w 10743111"/>
              <a:gd name="connsiteY33" fmla="*/ 1233557 h 1233557"/>
              <a:gd name="connsiteX34" fmla="*/ 3091629 w 10743111"/>
              <a:gd name="connsiteY34" fmla="*/ 1233557 h 1233557"/>
              <a:gd name="connsiteX35" fmla="*/ 2279927 w 10743111"/>
              <a:gd name="connsiteY35" fmla="*/ 1233557 h 1233557"/>
              <a:gd name="connsiteX36" fmla="*/ 1790518 w 10743111"/>
              <a:gd name="connsiteY36" fmla="*/ 1233557 h 1233557"/>
              <a:gd name="connsiteX37" fmla="*/ 1193679 w 10743111"/>
              <a:gd name="connsiteY37" fmla="*/ 1233557 h 1233557"/>
              <a:gd name="connsiteX38" fmla="*/ 811702 w 10743111"/>
              <a:gd name="connsiteY38" fmla="*/ 1233557 h 1233557"/>
              <a:gd name="connsiteX39" fmla="*/ 0 w 10743111"/>
              <a:gd name="connsiteY39" fmla="*/ 1233557 h 1233557"/>
              <a:gd name="connsiteX40" fmla="*/ 0 w 10743111"/>
              <a:gd name="connsiteY40" fmla="*/ 797700 h 1233557"/>
              <a:gd name="connsiteX41" fmla="*/ 0 w 10743111"/>
              <a:gd name="connsiteY41" fmla="*/ 386515 h 1233557"/>
              <a:gd name="connsiteX42" fmla="*/ 0 w 10743111"/>
              <a:gd name="connsiteY42" fmla="*/ 0 h 12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743111" h="1233557" fill="none" extrusionOk="0">
                <a:moveTo>
                  <a:pt x="0" y="0"/>
                </a:moveTo>
                <a:cubicBezTo>
                  <a:pt x="286560" y="-30939"/>
                  <a:pt x="471180" y="12900"/>
                  <a:pt x="596840" y="0"/>
                </a:cubicBezTo>
                <a:cubicBezTo>
                  <a:pt x="722500" y="-12900"/>
                  <a:pt x="906374" y="7932"/>
                  <a:pt x="1086248" y="0"/>
                </a:cubicBezTo>
                <a:cubicBezTo>
                  <a:pt x="1266122" y="-7932"/>
                  <a:pt x="1428367" y="6680"/>
                  <a:pt x="1575656" y="0"/>
                </a:cubicBezTo>
                <a:cubicBezTo>
                  <a:pt x="1722945" y="-6680"/>
                  <a:pt x="1945750" y="38549"/>
                  <a:pt x="2172496" y="0"/>
                </a:cubicBezTo>
                <a:cubicBezTo>
                  <a:pt x="2399242" y="-38549"/>
                  <a:pt x="2685640" y="26497"/>
                  <a:pt x="2876766" y="0"/>
                </a:cubicBezTo>
                <a:cubicBezTo>
                  <a:pt x="3067892" y="-26497"/>
                  <a:pt x="3407945" y="50162"/>
                  <a:pt x="3581037" y="0"/>
                </a:cubicBezTo>
                <a:cubicBezTo>
                  <a:pt x="3754129" y="-50162"/>
                  <a:pt x="3988266" y="60354"/>
                  <a:pt x="4285308" y="0"/>
                </a:cubicBezTo>
                <a:cubicBezTo>
                  <a:pt x="4582350" y="-60354"/>
                  <a:pt x="4885483" y="5981"/>
                  <a:pt x="5097009" y="0"/>
                </a:cubicBezTo>
                <a:cubicBezTo>
                  <a:pt x="5308535" y="-5981"/>
                  <a:pt x="5484400" y="55830"/>
                  <a:pt x="5693849" y="0"/>
                </a:cubicBezTo>
                <a:cubicBezTo>
                  <a:pt x="5903298" y="-55830"/>
                  <a:pt x="6157673" y="50839"/>
                  <a:pt x="6398119" y="0"/>
                </a:cubicBezTo>
                <a:cubicBezTo>
                  <a:pt x="6638565" y="-50839"/>
                  <a:pt x="6827258" y="11040"/>
                  <a:pt x="6994959" y="0"/>
                </a:cubicBezTo>
                <a:cubicBezTo>
                  <a:pt x="7162660" y="-11040"/>
                  <a:pt x="7391275" y="53290"/>
                  <a:pt x="7591798" y="0"/>
                </a:cubicBezTo>
                <a:cubicBezTo>
                  <a:pt x="7792321" y="-53290"/>
                  <a:pt x="7953715" y="32220"/>
                  <a:pt x="8188638" y="0"/>
                </a:cubicBezTo>
                <a:cubicBezTo>
                  <a:pt x="8423561" y="-32220"/>
                  <a:pt x="8394809" y="27732"/>
                  <a:pt x="8463184" y="0"/>
                </a:cubicBezTo>
                <a:cubicBezTo>
                  <a:pt x="8531559" y="-27732"/>
                  <a:pt x="8845109" y="9456"/>
                  <a:pt x="9167455" y="0"/>
                </a:cubicBezTo>
                <a:cubicBezTo>
                  <a:pt x="9489801" y="-9456"/>
                  <a:pt x="9372319" y="276"/>
                  <a:pt x="9442001" y="0"/>
                </a:cubicBezTo>
                <a:cubicBezTo>
                  <a:pt x="9511683" y="-276"/>
                  <a:pt x="9824333" y="55178"/>
                  <a:pt x="10038840" y="0"/>
                </a:cubicBezTo>
                <a:cubicBezTo>
                  <a:pt x="10253347" y="-55178"/>
                  <a:pt x="10447787" y="30825"/>
                  <a:pt x="10743111" y="0"/>
                </a:cubicBezTo>
                <a:cubicBezTo>
                  <a:pt x="10744178" y="168040"/>
                  <a:pt x="10738571" y="344437"/>
                  <a:pt x="10743111" y="435857"/>
                </a:cubicBezTo>
                <a:cubicBezTo>
                  <a:pt x="10747651" y="527277"/>
                  <a:pt x="10739291" y="690000"/>
                  <a:pt x="10743111" y="810036"/>
                </a:cubicBezTo>
                <a:cubicBezTo>
                  <a:pt x="10746931" y="930072"/>
                  <a:pt x="10708158" y="1062575"/>
                  <a:pt x="10743111" y="1233557"/>
                </a:cubicBezTo>
                <a:cubicBezTo>
                  <a:pt x="10593024" y="1240975"/>
                  <a:pt x="10536755" y="1216580"/>
                  <a:pt x="10361134" y="1233557"/>
                </a:cubicBezTo>
                <a:cubicBezTo>
                  <a:pt x="10185513" y="1250534"/>
                  <a:pt x="10148841" y="1207920"/>
                  <a:pt x="9979156" y="1233557"/>
                </a:cubicBezTo>
                <a:cubicBezTo>
                  <a:pt x="9809471" y="1259194"/>
                  <a:pt x="9453892" y="1233335"/>
                  <a:pt x="9167455" y="1233557"/>
                </a:cubicBezTo>
                <a:cubicBezTo>
                  <a:pt x="8881018" y="1233779"/>
                  <a:pt x="8625335" y="1138654"/>
                  <a:pt x="8355753" y="1233557"/>
                </a:cubicBezTo>
                <a:cubicBezTo>
                  <a:pt x="8086171" y="1328460"/>
                  <a:pt x="7959935" y="1222400"/>
                  <a:pt x="7758914" y="1233557"/>
                </a:cubicBezTo>
                <a:cubicBezTo>
                  <a:pt x="7557893" y="1244714"/>
                  <a:pt x="7292718" y="1195928"/>
                  <a:pt x="6947212" y="1233557"/>
                </a:cubicBezTo>
                <a:cubicBezTo>
                  <a:pt x="6601706" y="1271186"/>
                  <a:pt x="6484534" y="1186423"/>
                  <a:pt x="6350372" y="1233557"/>
                </a:cubicBezTo>
                <a:cubicBezTo>
                  <a:pt x="6216210" y="1280691"/>
                  <a:pt x="5962395" y="1188532"/>
                  <a:pt x="5646102" y="1233557"/>
                </a:cubicBezTo>
                <a:cubicBezTo>
                  <a:pt x="5329809" y="1278582"/>
                  <a:pt x="5476363" y="1206377"/>
                  <a:pt x="5371556" y="1233557"/>
                </a:cubicBezTo>
                <a:cubicBezTo>
                  <a:pt x="5266749" y="1260737"/>
                  <a:pt x="4811043" y="1183470"/>
                  <a:pt x="4559854" y="1233557"/>
                </a:cubicBezTo>
                <a:cubicBezTo>
                  <a:pt x="4308665" y="1283644"/>
                  <a:pt x="4291378" y="1192430"/>
                  <a:pt x="4070445" y="1233557"/>
                </a:cubicBezTo>
                <a:cubicBezTo>
                  <a:pt x="3849512" y="1274684"/>
                  <a:pt x="3649117" y="1226599"/>
                  <a:pt x="3366175" y="1233557"/>
                </a:cubicBezTo>
                <a:cubicBezTo>
                  <a:pt x="3083233" y="1240515"/>
                  <a:pt x="3180971" y="1210271"/>
                  <a:pt x="3091629" y="1233557"/>
                </a:cubicBezTo>
                <a:cubicBezTo>
                  <a:pt x="3002287" y="1256843"/>
                  <a:pt x="2465360" y="1229644"/>
                  <a:pt x="2279927" y="1233557"/>
                </a:cubicBezTo>
                <a:cubicBezTo>
                  <a:pt x="2094494" y="1237470"/>
                  <a:pt x="1905028" y="1210591"/>
                  <a:pt x="1790518" y="1233557"/>
                </a:cubicBezTo>
                <a:cubicBezTo>
                  <a:pt x="1676008" y="1256523"/>
                  <a:pt x="1335356" y="1232964"/>
                  <a:pt x="1193679" y="1233557"/>
                </a:cubicBezTo>
                <a:cubicBezTo>
                  <a:pt x="1052002" y="1234150"/>
                  <a:pt x="959399" y="1215932"/>
                  <a:pt x="811702" y="1233557"/>
                </a:cubicBezTo>
                <a:cubicBezTo>
                  <a:pt x="664005" y="1251182"/>
                  <a:pt x="216824" y="1161205"/>
                  <a:pt x="0" y="1233557"/>
                </a:cubicBezTo>
                <a:cubicBezTo>
                  <a:pt x="-33551" y="1042370"/>
                  <a:pt x="23119" y="944360"/>
                  <a:pt x="0" y="797700"/>
                </a:cubicBezTo>
                <a:cubicBezTo>
                  <a:pt x="-23119" y="651040"/>
                  <a:pt x="14968" y="476543"/>
                  <a:pt x="0" y="386515"/>
                </a:cubicBezTo>
                <a:cubicBezTo>
                  <a:pt x="-14968" y="296487"/>
                  <a:pt x="10416" y="160267"/>
                  <a:pt x="0" y="0"/>
                </a:cubicBezTo>
                <a:close/>
              </a:path>
              <a:path w="10743111" h="1233557" stroke="0" extrusionOk="0">
                <a:moveTo>
                  <a:pt x="0" y="0"/>
                </a:moveTo>
                <a:cubicBezTo>
                  <a:pt x="141273" y="-43484"/>
                  <a:pt x="303201" y="50162"/>
                  <a:pt x="489408" y="0"/>
                </a:cubicBezTo>
                <a:cubicBezTo>
                  <a:pt x="675615" y="-50162"/>
                  <a:pt x="700073" y="28982"/>
                  <a:pt x="763955" y="0"/>
                </a:cubicBezTo>
                <a:cubicBezTo>
                  <a:pt x="827837" y="-28982"/>
                  <a:pt x="1173174" y="37223"/>
                  <a:pt x="1575656" y="0"/>
                </a:cubicBezTo>
                <a:cubicBezTo>
                  <a:pt x="1978138" y="-37223"/>
                  <a:pt x="1861223" y="1120"/>
                  <a:pt x="2065065" y="0"/>
                </a:cubicBezTo>
                <a:cubicBezTo>
                  <a:pt x="2268907" y="-1120"/>
                  <a:pt x="2383719" y="13944"/>
                  <a:pt x="2554473" y="0"/>
                </a:cubicBezTo>
                <a:cubicBezTo>
                  <a:pt x="2725227" y="-13944"/>
                  <a:pt x="3016698" y="70758"/>
                  <a:pt x="3366175" y="0"/>
                </a:cubicBezTo>
                <a:cubicBezTo>
                  <a:pt x="3715652" y="-70758"/>
                  <a:pt x="3608546" y="612"/>
                  <a:pt x="3748152" y="0"/>
                </a:cubicBezTo>
                <a:cubicBezTo>
                  <a:pt x="3887758" y="-612"/>
                  <a:pt x="4298060" y="69811"/>
                  <a:pt x="4559854" y="0"/>
                </a:cubicBezTo>
                <a:cubicBezTo>
                  <a:pt x="4821648" y="-69811"/>
                  <a:pt x="5063207" y="58591"/>
                  <a:pt x="5371555" y="0"/>
                </a:cubicBezTo>
                <a:cubicBezTo>
                  <a:pt x="5679903" y="-58591"/>
                  <a:pt x="5775328" y="56351"/>
                  <a:pt x="5968395" y="0"/>
                </a:cubicBezTo>
                <a:cubicBezTo>
                  <a:pt x="6161462" y="-56351"/>
                  <a:pt x="6425204" y="9776"/>
                  <a:pt x="6780097" y="0"/>
                </a:cubicBezTo>
                <a:cubicBezTo>
                  <a:pt x="7134990" y="-9776"/>
                  <a:pt x="7165714" y="396"/>
                  <a:pt x="7269505" y="0"/>
                </a:cubicBezTo>
                <a:cubicBezTo>
                  <a:pt x="7373296" y="-396"/>
                  <a:pt x="7529696" y="30045"/>
                  <a:pt x="7758914" y="0"/>
                </a:cubicBezTo>
                <a:cubicBezTo>
                  <a:pt x="7988132" y="-30045"/>
                  <a:pt x="8275138" y="18311"/>
                  <a:pt x="8463184" y="0"/>
                </a:cubicBezTo>
                <a:cubicBezTo>
                  <a:pt x="8651230" y="-18311"/>
                  <a:pt x="8726384" y="4167"/>
                  <a:pt x="8952593" y="0"/>
                </a:cubicBezTo>
                <a:cubicBezTo>
                  <a:pt x="9178802" y="-4167"/>
                  <a:pt x="9542291" y="74879"/>
                  <a:pt x="9764294" y="0"/>
                </a:cubicBezTo>
                <a:cubicBezTo>
                  <a:pt x="9986297" y="-74879"/>
                  <a:pt x="10285769" y="21204"/>
                  <a:pt x="10743111" y="0"/>
                </a:cubicBezTo>
                <a:cubicBezTo>
                  <a:pt x="10777309" y="141645"/>
                  <a:pt x="10729762" y="260732"/>
                  <a:pt x="10743111" y="411186"/>
                </a:cubicBezTo>
                <a:cubicBezTo>
                  <a:pt x="10756460" y="561640"/>
                  <a:pt x="10711093" y="662195"/>
                  <a:pt x="10743111" y="834707"/>
                </a:cubicBezTo>
                <a:cubicBezTo>
                  <a:pt x="10775129" y="1007219"/>
                  <a:pt x="10713872" y="1080759"/>
                  <a:pt x="10743111" y="1233557"/>
                </a:cubicBezTo>
                <a:cubicBezTo>
                  <a:pt x="10609208" y="1269663"/>
                  <a:pt x="10480005" y="1206532"/>
                  <a:pt x="10361134" y="1233557"/>
                </a:cubicBezTo>
                <a:cubicBezTo>
                  <a:pt x="10242263" y="1260582"/>
                  <a:pt x="9938537" y="1196480"/>
                  <a:pt x="9764294" y="1233557"/>
                </a:cubicBezTo>
                <a:cubicBezTo>
                  <a:pt x="9590051" y="1270634"/>
                  <a:pt x="9554368" y="1202416"/>
                  <a:pt x="9382317" y="1233557"/>
                </a:cubicBezTo>
                <a:cubicBezTo>
                  <a:pt x="9210266" y="1264698"/>
                  <a:pt x="9071570" y="1221272"/>
                  <a:pt x="8785477" y="1233557"/>
                </a:cubicBezTo>
                <a:cubicBezTo>
                  <a:pt x="8499384" y="1245842"/>
                  <a:pt x="8644892" y="1206268"/>
                  <a:pt x="8510931" y="1233557"/>
                </a:cubicBezTo>
                <a:cubicBezTo>
                  <a:pt x="8376970" y="1260846"/>
                  <a:pt x="8305582" y="1220649"/>
                  <a:pt x="8236385" y="1233557"/>
                </a:cubicBezTo>
                <a:cubicBezTo>
                  <a:pt x="8167188" y="1246465"/>
                  <a:pt x="7809584" y="1174830"/>
                  <a:pt x="7639546" y="1233557"/>
                </a:cubicBezTo>
                <a:cubicBezTo>
                  <a:pt x="7469508" y="1292284"/>
                  <a:pt x="7407569" y="1210955"/>
                  <a:pt x="7257568" y="1233557"/>
                </a:cubicBezTo>
                <a:cubicBezTo>
                  <a:pt x="7107567" y="1256159"/>
                  <a:pt x="6755009" y="1185468"/>
                  <a:pt x="6553298" y="1233557"/>
                </a:cubicBezTo>
                <a:cubicBezTo>
                  <a:pt x="6351587" y="1281646"/>
                  <a:pt x="6256533" y="1229970"/>
                  <a:pt x="6171320" y="1233557"/>
                </a:cubicBezTo>
                <a:cubicBezTo>
                  <a:pt x="6086107" y="1237144"/>
                  <a:pt x="5773762" y="1220136"/>
                  <a:pt x="5467050" y="1233557"/>
                </a:cubicBezTo>
                <a:cubicBezTo>
                  <a:pt x="5160338" y="1246978"/>
                  <a:pt x="5321023" y="1215617"/>
                  <a:pt x="5192504" y="1233557"/>
                </a:cubicBezTo>
                <a:cubicBezTo>
                  <a:pt x="5063985" y="1251497"/>
                  <a:pt x="4711457" y="1194845"/>
                  <a:pt x="4488233" y="1233557"/>
                </a:cubicBezTo>
                <a:cubicBezTo>
                  <a:pt x="4265009" y="1272269"/>
                  <a:pt x="4244862" y="1227087"/>
                  <a:pt x="4106256" y="1233557"/>
                </a:cubicBezTo>
                <a:cubicBezTo>
                  <a:pt x="3967650" y="1240027"/>
                  <a:pt x="3948730" y="1211005"/>
                  <a:pt x="3831710" y="1233557"/>
                </a:cubicBezTo>
                <a:cubicBezTo>
                  <a:pt x="3714690" y="1256109"/>
                  <a:pt x="3555234" y="1218440"/>
                  <a:pt x="3449732" y="1233557"/>
                </a:cubicBezTo>
                <a:cubicBezTo>
                  <a:pt x="3344230" y="1248674"/>
                  <a:pt x="2925216" y="1196827"/>
                  <a:pt x="2745462" y="1233557"/>
                </a:cubicBezTo>
                <a:cubicBezTo>
                  <a:pt x="2565708" y="1270287"/>
                  <a:pt x="2474067" y="1229126"/>
                  <a:pt x="2363484" y="1233557"/>
                </a:cubicBezTo>
                <a:cubicBezTo>
                  <a:pt x="2252901" y="1237988"/>
                  <a:pt x="2158508" y="1224651"/>
                  <a:pt x="2088938" y="1233557"/>
                </a:cubicBezTo>
                <a:cubicBezTo>
                  <a:pt x="2019368" y="1242463"/>
                  <a:pt x="1874037" y="1189064"/>
                  <a:pt x="1706961" y="1233557"/>
                </a:cubicBezTo>
                <a:cubicBezTo>
                  <a:pt x="1539885" y="1278050"/>
                  <a:pt x="1369752" y="1203023"/>
                  <a:pt x="1217553" y="1233557"/>
                </a:cubicBezTo>
                <a:cubicBezTo>
                  <a:pt x="1065354" y="1264091"/>
                  <a:pt x="746942" y="1207479"/>
                  <a:pt x="620713" y="1233557"/>
                </a:cubicBezTo>
                <a:cubicBezTo>
                  <a:pt x="494484" y="1259635"/>
                  <a:pt x="299964" y="1168258"/>
                  <a:pt x="0" y="1233557"/>
                </a:cubicBezTo>
                <a:cubicBezTo>
                  <a:pt x="-24150" y="1033580"/>
                  <a:pt x="32648" y="1013511"/>
                  <a:pt x="0" y="797700"/>
                </a:cubicBezTo>
                <a:cubicBezTo>
                  <a:pt x="-32648" y="581889"/>
                  <a:pt x="33232" y="541965"/>
                  <a:pt x="0" y="386515"/>
                </a:cubicBezTo>
                <a:cubicBezTo>
                  <a:pt x="-33232" y="231065"/>
                  <a:pt x="36509" y="9636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Autofit/>
          </a:bodyPr>
          <a:lstStyle/>
          <a:p>
            <a:pPr algn="ctr"/>
            <a:r>
              <a:rPr lang="en-US" sz="6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YEARS as an ALTRUSAN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59EC09-D671-C53B-BBD3-95D565E0B623}"/>
              </a:ext>
            </a:extLst>
          </p:cNvPr>
          <p:cNvSpPr txBox="1"/>
          <p:nvPr/>
        </p:nvSpPr>
        <p:spPr>
          <a:xfrm>
            <a:off x="4645747" y="2221982"/>
            <a:ext cx="5513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Lori Wheeler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E5BC78-4EA6-8442-1C9B-0B5A6671F6F1}"/>
              </a:ext>
            </a:extLst>
          </p:cNvPr>
          <p:cNvSpPr txBox="1"/>
          <p:nvPr/>
        </p:nvSpPr>
        <p:spPr>
          <a:xfrm>
            <a:off x="4645747" y="3429000"/>
            <a:ext cx="6335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Altrusa International </a:t>
            </a:r>
          </a:p>
          <a:p>
            <a:pPr lvl="0" algn="ctr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of </a:t>
            </a:r>
            <a:r>
              <a:rPr lang="en-US" sz="4800" b="1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Lake City, FL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reaming Outloud Pro" panose="03050502040302030504" pitchFamily="66" charset="0"/>
              <a:ea typeface="+mn-ea"/>
              <a:cs typeface="Dreaming Outloud Pro" panose="030505020403020305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80947-3B3A-0412-13BB-22ADAD283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352" y="2165137"/>
            <a:ext cx="2724740" cy="30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6EACA-D1AE-65BA-F1E5-06E15B7D7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97B1-466C-7A32-3C05-5B88287EA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368" y="381603"/>
            <a:ext cx="10743111" cy="1233557"/>
          </a:xfrm>
          <a:custGeom>
            <a:avLst/>
            <a:gdLst>
              <a:gd name="connsiteX0" fmla="*/ 0 w 10743111"/>
              <a:gd name="connsiteY0" fmla="*/ 0 h 1233557"/>
              <a:gd name="connsiteX1" fmla="*/ 596840 w 10743111"/>
              <a:gd name="connsiteY1" fmla="*/ 0 h 1233557"/>
              <a:gd name="connsiteX2" fmla="*/ 1086248 w 10743111"/>
              <a:gd name="connsiteY2" fmla="*/ 0 h 1233557"/>
              <a:gd name="connsiteX3" fmla="*/ 1575656 w 10743111"/>
              <a:gd name="connsiteY3" fmla="*/ 0 h 1233557"/>
              <a:gd name="connsiteX4" fmla="*/ 2172496 w 10743111"/>
              <a:gd name="connsiteY4" fmla="*/ 0 h 1233557"/>
              <a:gd name="connsiteX5" fmla="*/ 2876766 w 10743111"/>
              <a:gd name="connsiteY5" fmla="*/ 0 h 1233557"/>
              <a:gd name="connsiteX6" fmla="*/ 3581037 w 10743111"/>
              <a:gd name="connsiteY6" fmla="*/ 0 h 1233557"/>
              <a:gd name="connsiteX7" fmla="*/ 4285308 w 10743111"/>
              <a:gd name="connsiteY7" fmla="*/ 0 h 1233557"/>
              <a:gd name="connsiteX8" fmla="*/ 5097009 w 10743111"/>
              <a:gd name="connsiteY8" fmla="*/ 0 h 1233557"/>
              <a:gd name="connsiteX9" fmla="*/ 5693849 w 10743111"/>
              <a:gd name="connsiteY9" fmla="*/ 0 h 1233557"/>
              <a:gd name="connsiteX10" fmla="*/ 6398119 w 10743111"/>
              <a:gd name="connsiteY10" fmla="*/ 0 h 1233557"/>
              <a:gd name="connsiteX11" fmla="*/ 6994959 w 10743111"/>
              <a:gd name="connsiteY11" fmla="*/ 0 h 1233557"/>
              <a:gd name="connsiteX12" fmla="*/ 7591798 w 10743111"/>
              <a:gd name="connsiteY12" fmla="*/ 0 h 1233557"/>
              <a:gd name="connsiteX13" fmla="*/ 8188638 w 10743111"/>
              <a:gd name="connsiteY13" fmla="*/ 0 h 1233557"/>
              <a:gd name="connsiteX14" fmla="*/ 8463184 w 10743111"/>
              <a:gd name="connsiteY14" fmla="*/ 0 h 1233557"/>
              <a:gd name="connsiteX15" fmla="*/ 9167455 w 10743111"/>
              <a:gd name="connsiteY15" fmla="*/ 0 h 1233557"/>
              <a:gd name="connsiteX16" fmla="*/ 9442001 w 10743111"/>
              <a:gd name="connsiteY16" fmla="*/ 0 h 1233557"/>
              <a:gd name="connsiteX17" fmla="*/ 10038840 w 10743111"/>
              <a:gd name="connsiteY17" fmla="*/ 0 h 1233557"/>
              <a:gd name="connsiteX18" fmla="*/ 10743111 w 10743111"/>
              <a:gd name="connsiteY18" fmla="*/ 0 h 1233557"/>
              <a:gd name="connsiteX19" fmla="*/ 10743111 w 10743111"/>
              <a:gd name="connsiteY19" fmla="*/ 435857 h 1233557"/>
              <a:gd name="connsiteX20" fmla="*/ 10743111 w 10743111"/>
              <a:gd name="connsiteY20" fmla="*/ 810036 h 1233557"/>
              <a:gd name="connsiteX21" fmla="*/ 10743111 w 10743111"/>
              <a:gd name="connsiteY21" fmla="*/ 1233557 h 1233557"/>
              <a:gd name="connsiteX22" fmla="*/ 10361134 w 10743111"/>
              <a:gd name="connsiteY22" fmla="*/ 1233557 h 1233557"/>
              <a:gd name="connsiteX23" fmla="*/ 9979156 w 10743111"/>
              <a:gd name="connsiteY23" fmla="*/ 1233557 h 1233557"/>
              <a:gd name="connsiteX24" fmla="*/ 9167455 w 10743111"/>
              <a:gd name="connsiteY24" fmla="*/ 1233557 h 1233557"/>
              <a:gd name="connsiteX25" fmla="*/ 8355753 w 10743111"/>
              <a:gd name="connsiteY25" fmla="*/ 1233557 h 1233557"/>
              <a:gd name="connsiteX26" fmla="*/ 7758914 w 10743111"/>
              <a:gd name="connsiteY26" fmla="*/ 1233557 h 1233557"/>
              <a:gd name="connsiteX27" fmla="*/ 6947212 w 10743111"/>
              <a:gd name="connsiteY27" fmla="*/ 1233557 h 1233557"/>
              <a:gd name="connsiteX28" fmla="*/ 6350372 w 10743111"/>
              <a:gd name="connsiteY28" fmla="*/ 1233557 h 1233557"/>
              <a:gd name="connsiteX29" fmla="*/ 5646102 w 10743111"/>
              <a:gd name="connsiteY29" fmla="*/ 1233557 h 1233557"/>
              <a:gd name="connsiteX30" fmla="*/ 5371556 w 10743111"/>
              <a:gd name="connsiteY30" fmla="*/ 1233557 h 1233557"/>
              <a:gd name="connsiteX31" fmla="*/ 4559854 w 10743111"/>
              <a:gd name="connsiteY31" fmla="*/ 1233557 h 1233557"/>
              <a:gd name="connsiteX32" fmla="*/ 4070445 w 10743111"/>
              <a:gd name="connsiteY32" fmla="*/ 1233557 h 1233557"/>
              <a:gd name="connsiteX33" fmla="*/ 3366175 w 10743111"/>
              <a:gd name="connsiteY33" fmla="*/ 1233557 h 1233557"/>
              <a:gd name="connsiteX34" fmla="*/ 3091629 w 10743111"/>
              <a:gd name="connsiteY34" fmla="*/ 1233557 h 1233557"/>
              <a:gd name="connsiteX35" fmla="*/ 2279927 w 10743111"/>
              <a:gd name="connsiteY35" fmla="*/ 1233557 h 1233557"/>
              <a:gd name="connsiteX36" fmla="*/ 1790518 w 10743111"/>
              <a:gd name="connsiteY36" fmla="*/ 1233557 h 1233557"/>
              <a:gd name="connsiteX37" fmla="*/ 1193679 w 10743111"/>
              <a:gd name="connsiteY37" fmla="*/ 1233557 h 1233557"/>
              <a:gd name="connsiteX38" fmla="*/ 811702 w 10743111"/>
              <a:gd name="connsiteY38" fmla="*/ 1233557 h 1233557"/>
              <a:gd name="connsiteX39" fmla="*/ 0 w 10743111"/>
              <a:gd name="connsiteY39" fmla="*/ 1233557 h 1233557"/>
              <a:gd name="connsiteX40" fmla="*/ 0 w 10743111"/>
              <a:gd name="connsiteY40" fmla="*/ 797700 h 1233557"/>
              <a:gd name="connsiteX41" fmla="*/ 0 w 10743111"/>
              <a:gd name="connsiteY41" fmla="*/ 386515 h 1233557"/>
              <a:gd name="connsiteX42" fmla="*/ 0 w 10743111"/>
              <a:gd name="connsiteY42" fmla="*/ 0 h 123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743111" h="1233557" fill="none" extrusionOk="0">
                <a:moveTo>
                  <a:pt x="0" y="0"/>
                </a:moveTo>
                <a:cubicBezTo>
                  <a:pt x="286560" y="-30939"/>
                  <a:pt x="471180" y="12900"/>
                  <a:pt x="596840" y="0"/>
                </a:cubicBezTo>
                <a:cubicBezTo>
                  <a:pt x="722500" y="-12900"/>
                  <a:pt x="906374" y="7932"/>
                  <a:pt x="1086248" y="0"/>
                </a:cubicBezTo>
                <a:cubicBezTo>
                  <a:pt x="1266122" y="-7932"/>
                  <a:pt x="1428367" y="6680"/>
                  <a:pt x="1575656" y="0"/>
                </a:cubicBezTo>
                <a:cubicBezTo>
                  <a:pt x="1722945" y="-6680"/>
                  <a:pt x="1945750" y="38549"/>
                  <a:pt x="2172496" y="0"/>
                </a:cubicBezTo>
                <a:cubicBezTo>
                  <a:pt x="2399242" y="-38549"/>
                  <a:pt x="2685640" y="26497"/>
                  <a:pt x="2876766" y="0"/>
                </a:cubicBezTo>
                <a:cubicBezTo>
                  <a:pt x="3067892" y="-26497"/>
                  <a:pt x="3407945" y="50162"/>
                  <a:pt x="3581037" y="0"/>
                </a:cubicBezTo>
                <a:cubicBezTo>
                  <a:pt x="3754129" y="-50162"/>
                  <a:pt x="3988266" y="60354"/>
                  <a:pt x="4285308" y="0"/>
                </a:cubicBezTo>
                <a:cubicBezTo>
                  <a:pt x="4582350" y="-60354"/>
                  <a:pt x="4885483" y="5981"/>
                  <a:pt x="5097009" y="0"/>
                </a:cubicBezTo>
                <a:cubicBezTo>
                  <a:pt x="5308535" y="-5981"/>
                  <a:pt x="5484400" y="55830"/>
                  <a:pt x="5693849" y="0"/>
                </a:cubicBezTo>
                <a:cubicBezTo>
                  <a:pt x="5903298" y="-55830"/>
                  <a:pt x="6157673" y="50839"/>
                  <a:pt x="6398119" y="0"/>
                </a:cubicBezTo>
                <a:cubicBezTo>
                  <a:pt x="6638565" y="-50839"/>
                  <a:pt x="6827258" y="11040"/>
                  <a:pt x="6994959" y="0"/>
                </a:cubicBezTo>
                <a:cubicBezTo>
                  <a:pt x="7162660" y="-11040"/>
                  <a:pt x="7391275" y="53290"/>
                  <a:pt x="7591798" y="0"/>
                </a:cubicBezTo>
                <a:cubicBezTo>
                  <a:pt x="7792321" y="-53290"/>
                  <a:pt x="7953715" y="32220"/>
                  <a:pt x="8188638" y="0"/>
                </a:cubicBezTo>
                <a:cubicBezTo>
                  <a:pt x="8423561" y="-32220"/>
                  <a:pt x="8394809" y="27732"/>
                  <a:pt x="8463184" y="0"/>
                </a:cubicBezTo>
                <a:cubicBezTo>
                  <a:pt x="8531559" y="-27732"/>
                  <a:pt x="8845109" y="9456"/>
                  <a:pt x="9167455" y="0"/>
                </a:cubicBezTo>
                <a:cubicBezTo>
                  <a:pt x="9489801" y="-9456"/>
                  <a:pt x="9372319" y="276"/>
                  <a:pt x="9442001" y="0"/>
                </a:cubicBezTo>
                <a:cubicBezTo>
                  <a:pt x="9511683" y="-276"/>
                  <a:pt x="9824333" y="55178"/>
                  <a:pt x="10038840" y="0"/>
                </a:cubicBezTo>
                <a:cubicBezTo>
                  <a:pt x="10253347" y="-55178"/>
                  <a:pt x="10447787" y="30825"/>
                  <a:pt x="10743111" y="0"/>
                </a:cubicBezTo>
                <a:cubicBezTo>
                  <a:pt x="10744178" y="168040"/>
                  <a:pt x="10738571" y="344437"/>
                  <a:pt x="10743111" y="435857"/>
                </a:cubicBezTo>
                <a:cubicBezTo>
                  <a:pt x="10747651" y="527277"/>
                  <a:pt x="10739291" y="690000"/>
                  <a:pt x="10743111" y="810036"/>
                </a:cubicBezTo>
                <a:cubicBezTo>
                  <a:pt x="10746931" y="930072"/>
                  <a:pt x="10708158" y="1062575"/>
                  <a:pt x="10743111" y="1233557"/>
                </a:cubicBezTo>
                <a:cubicBezTo>
                  <a:pt x="10593024" y="1240975"/>
                  <a:pt x="10536755" y="1216580"/>
                  <a:pt x="10361134" y="1233557"/>
                </a:cubicBezTo>
                <a:cubicBezTo>
                  <a:pt x="10185513" y="1250534"/>
                  <a:pt x="10148841" y="1207920"/>
                  <a:pt x="9979156" y="1233557"/>
                </a:cubicBezTo>
                <a:cubicBezTo>
                  <a:pt x="9809471" y="1259194"/>
                  <a:pt x="9453892" y="1233335"/>
                  <a:pt x="9167455" y="1233557"/>
                </a:cubicBezTo>
                <a:cubicBezTo>
                  <a:pt x="8881018" y="1233779"/>
                  <a:pt x="8625335" y="1138654"/>
                  <a:pt x="8355753" y="1233557"/>
                </a:cubicBezTo>
                <a:cubicBezTo>
                  <a:pt x="8086171" y="1328460"/>
                  <a:pt x="7959935" y="1222400"/>
                  <a:pt x="7758914" y="1233557"/>
                </a:cubicBezTo>
                <a:cubicBezTo>
                  <a:pt x="7557893" y="1244714"/>
                  <a:pt x="7292718" y="1195928"/>
                  <a:pt x="6947212" y="1233557"/>
                </a:cubicBezTo>
                <a:cubicBezTo>
                  <a:pt x="6601706" y="1271186"/>
                  <a:pt x="6484534" y="1186423"/>
                  <a:pt x="6350372" y="1233557"/>
                </a:cubicBezTo>
                <a:cubicBezTo>
                  <a:pt x="6216210" y="1280691"/>
                  <a:pt x="5962395" y="1188532"/>
                  <a:pt x="5646102" y="1233557"/>
                </a:cubicBezTo>
                <a:cubicBezTo>
                  <a:pt x="5329809" y="1278582"/>
                  <a:pt x="5476363" y="1206377"/>
                  <a:pt x="5371556" y="1233557"/>
                </a:cubicBezTo>
                <a:cubicBezTo>
                  <a:pt x="5266749" y="1260737"/>
                  <a:pt x="4811043" y="1183470"/>
                  <a:pt x="4559854" y="1233557"/>
                </a:cubicBezTo>
                <a:cubicBezTo>
                  <a:pt x="4308665" y="1283644"/>
                  <a:pt x="4291378" y="1192430"/>
                  <a:pt x="4070445" y="1233557"/>
                </a:cubicBezTo>
                <a:cubicBezTo>
                  <a:pt x="3849512" y="1274684"/>
                  <a:pt x="3649117" y="1226599"/>
                  <a:pt x="3366175" y="1233557"/>
                </a:cubicBezTo>
                <a:cubicBezTo>
                  <a:pt x="3083233" y="1240515"/>
                  <a:pt x="3180971" y="1210271"/>
                  <a:pt x="3091629" y="1233557"/>
                </a:cubicBezTo>
                <a:cubicBezTo>
                  <a:pt x="3002287" y="1256843"/>
                  <a:pt x="2465360" y="1229644"/>
                  <a:pt x="2279927" y="1233557"/>
                </a:cubicBezTo>
                <a:cubicBezTo>
                  <a:pt x="2094494" y="1237470"/>
                  <a:pt x="1905028" y="1210591"/>
                  <a:pt x="1790518" y="1233557"/>
                </a:cubicBezTo>
                <a:cubicBezTo>
                  <a:pt x="1676008" y="1256523"/>
                  <a:pt x="1335356" y="1232964"/>
                  <a:pt x="1193679" y="1233557"/>
                </a:cubicBezTo>
                <a:cubicBezTo>
                  <a:pt x="1052002" y="1234150"/>
                  <a:pt x="959399" y="1215932"/>
                  <a:pt x="811702" y="1233557"/>
                </a:cubicBezTo>
                <a:cubicBezTo>
                  <a:pt x="664005" y="1251182"/>
                  <a:pt x="216824" y="1161205"/>
                  <a:pt x="0" y="1233557"/>
                </a:cubicBezTo>
                <a:cubicBezTo>
                  <a:pt x="-33551" y="1042370"/>
                  <a:pt x="23119" y="944360"/>
                  <a:pt x="0" y="797700"/>
                </a:cubicBezTo>
                <a:cubicBezTo>
                  <a:pt x="-23119" y="651040"/>
                  <a:pt x="14968" y="476543"/>
                  <a:pt x="0" y="386515"/>
                </a:cubicBezTo>
                <a:cubicBezTo>
                  <a:pt x="-14968" y="296487"/>
                  <a:pt x="10416" y="160267"/>
                  <a:pt x="0" y="0"/>
                </a:cubicBezTo>
                <a:close/>
              </a:path>
              <a:path w="10743111" h="1233557" stroke="0" extrusionOk="0">
                <a:moveTo>
                  <a:pt x="0" y="0"/>
                </a:moveTo>
                <a:cubicBezTo>
                  <a:pt x="141273" y="-43484"/>
                  <a:pt x="303201" y="50162"/>
                  <a:pt x="489408" y="0"/>
                </a:cubicBezTo>
                <a:cubicBezTo>
                  <a:pt x="675615" y="-50162"/>
                  <a:pt x="700073" y="28982"/>
                  <a:pt x="763955" y="0"/>
                </a:cubicBezTo>
                <a:cubicBezTo>
                  <a:pt x="827837" y="-28982"/>
                  <a:pt x="1173174" y="37223"/>
                  <a:pt x="1575656" y="0"/>
                </a:cubicBezTo>
                <a:cubicBezTo>
                  <a:pt x="1978138" y="-37223"/>
                  <a:pt x="1861223" y="1120"/>
                  <a:pt x="2065065" y="0"/>
                </a:cubicBezTo>
                <a:cubicBezTo>
                  <a:pt x="2268907" y="-1120"/>
                  <a:pt x="2383719" y="13944"/>
                  <a:pt x="2554473" y="0"/>
                </a:cubicBezTo>
                <a:cubicBezTo>
                  <a:pt x="2725227" y="-13944"/>
                  <a:pt x="3016698" y="70758"/>
                  <a:pt x="3366175" y="0"/>
                </a:cubicBezTo>
                <a:cubicBezTo>
                  <a:pt x="3715652" y="-70758"/>
                  <a:pt x="3608546" y="612"/>
                  <a:pt x="3748152" y="0"/>
                </a:cubicBezTo>
                <a:cubicBezTo>
                  <a:pt x="3887758" y="-612"/>
                  <a:pt x="4298060" y="69811"/>
                  <a:pt x="4559854" y="0"/>
                </a:cubicBezTo>
                <a:cubicBezTo>
                  <a:pt x="4821648" y="-69811"/>
                  <a:pt x="5063207" y="58591"/>
                  <a:pt x="5371555" y="0"/>
                </a:cubicBezTo>
                <a:cubicBezTo>
                  <a:pt x="5679903" y="-58591"/>
                  <a:pt x="5775328" y="56351"/>
                  <a:pt x="5968395" y="0"/>
                </a:cubicBezTo>
                <a:cubicBezTo>
                  <a:pt x="6161462" y="-56351"/>
                  <a:pt x="6425204" y="9776"/>
                  <a:pt x="6780097" y="0"/>
                </a:cubicBezTo>
                <a:cubicBezTo>
                  <a:pt x="7134990" y="-9776"/>
                  <a:pt x="7165714" y="396"/>
                  <a:pt x="7269505" y="0"/>
                </a:cubicBezTo>
                <a:cubicBezTo>
                  <a:pt x="7373296" y="-396"/>
                  <a:pt x="7529696" y="30045"/>
                  <a:pt x="7758914" y="0"/>
                </a:cubicBezTo>
                <a:cubicBezTo>
                  <a:pt x="7988132" y="-30045"/>
                  <a:pt x="8275138" y="18311"/>
                  <a:pt x="8463184" y="0"/>
                </a:cubicBezTo>
                <a:cubicBezTo>
                  <a:pt x="8651230" y="-18311"/>
                  <a:pt x="8726384" y="4167"/>
                  <a:pt x="8952593" y="0"/>
                </a:cubicBezTo>
                <a:cubicBezTo>
                  <a:pt x="9178802" y="-4167"/>
                  <a:pt x="9542291" y="74879"/>
                  <a:pt x="9764294" y="0"/>
                </a:cubicBezTo>
                <a:cubicBezTo>
                  <a:pt x="9986297" y="-74879"/>
                  <a:pt x="10285769" y="21204"/>
                  <a:pt x="10743111" y="0"/>
                </a:cubicBezTo>
                <a:cubicBezTo>
                  <a:pt x="10777309" y="141645"/>
                  <a:pt x="10729762" y="260732"/>
                  <a:pt x="10743111" y="411186"/>
                </a:cubicBezTo>
                <a:cubicBezTo>
                  <a:pt x="10756460" y="561640"/>
                  <a:pt x="10711093" y="662195"/>
                  <a:pt x="10743111" y="834707"/>
                </a:cubicBezTo>
                <a:cubicBezTo>
                  <a:pt x="10775129" y="1007219"/>
                  <a:pt x="10713872" y="1080759"/>
                  <a:pt x="10743111" y="1233557"/>
                </a:cubicBezTo>
                <a:cubicBezTo>
                  <a:pt x="10609208" y="1269663"/>
                  <a:pt x="10480005" y="1206532"/>
                  <a:pt x="10361134" y="1233557"/>
                </a:cubicBezTo>
                <a:cubicBezTo>
                  <a:pt x="10242263" y="1260582"/>
                  <a:pt x="9938537" y="1196480"/>
                  <a:pt x="9764294" y="1233557"/>
                </a:cubicBezTo>
                <a:cubicBezTo>
                  <a:pt x="9590051" y="1270634"/>
                  <a:pt x="9554368" y="1202416"/>
                  <a:pt x="9382317" y="1233557"/>
                </a:cubicBezTo>
                <a:cubicBezTo>
                  <a:pt x="9210266" y="1264698"/>
                  <a:pt x="9071570" y="1221272"/>
                  <a:pt x="8785477" y="1233557"/>
                </a:cubicBezTo>
                <a:cubicBezTo>
                  <a:pt x="8499384" y="1245842"/>
                  <a:pt x="8644892" y="1206268"/>
                  <a:pt x="8510931" y="1233557"/>
                </a:cubicBezTo>
                <a:cubicBezTo>
                  <a:pt x="8376970" y="1260846"/>
                  <a:pt x="8305582" y="1220649"/>
                  <a:pt x="8236385" y="1233557"/>
                </a:cubicBezTo>
                <a:cubicBezTo>
                  <a:pt x="8167188" y="1246465"/>
                  <a:pt x="7809584" y="1174830"/>
                  <a:pt x="7639546" y="1233557"/>
                </a:cubicBezTo>
                <a:cubicBezTo>
                  <a:pt x="7469508" y="1292284"/>
                  <a:pt x="7407569" y="1210955"/>
                  <a:pt x="7257568" y="1233557"/>
                </a:cubicBezTo>
                <a:cubicBezTo>
                  <a:pt x="7107567" y="1256159"/>
                  <a:pt x="6755009" y="1185468"/>
                  <a:pt x="6553298" y="1233557"/>
                </a:cubicBezTo>
                <a:cubicBezTo>
                  <a:pt x="6351587" y="1281646"/>
                  <a:pt x="6256533" y="1229970"/>
                  <a:pt x="6171320" y="1233557"/>
                </a:cubicBezTo>
                <a:cubicBezTo>
                  <a:pt x="6086107" y="1237144"/>
                  <a:pt x="5773762" y="1220136"/>
                  <a:pt x="5467050" y="1233557"/>
                </a:cubicBezTo>
                <a:cubicBezTo>
                  <a:pt x="5160338" y="1246978"/>
                  <a:pt x="5321023" y="1215617"/>
                  <a:pt x="5192504" y="1233557"/>
                </a:cubicBezTo>
                <a:cubicBezTo>
                  <a:pt x="5063985" y="1251497"/>
                  <a:pt x="4711457" y="1194845"/>
                  <a:pt x="4488233" y="1233557"/>
                </a:cubicBezTo>
                <a:cubicBezTo>
                  <a:pt x="4265009" y="1272269"/>
                  <a:pt x="4244862" y="1227087"/>
                  <a:pt x="4106256" y="1233557"/>
                </a:cubicBezTo>
                <a:cubicBezTo>
                  <a:pt x="3967650" y="1240027"/>
                  <a:pt x="3948730" y="1211005"/>
                  <a:pt x="3831710" y="1233557"/>
                </a:cubicBezTo>
                <a:cubicBezTo>
                  <a:pt x="3714690" y="1256109"/>
                  <a:pt x="3555234" y="1218440"/>
                  <a:pt x="3449732" y="1233557"/>
                </a:cubicBezTo>
                <a:cubicBezTo>
                  <a:pt x="3344230" y="1248674"/>
                  <a:pt x="2925216" y="1196827"/>
                  <a:pt x="2745462" y="1233557"/>
                </a:cubicBezTo>
                <a:cubicBezTo>
                  <a:pt x="2565708" y="1270287"/>
                  <a:pt x="2474067" y="1229126"/>
                  <a:pt x="2363484" y="1233557"/>
                </a:cubicBezTo>
                <a:cubicBezTo>
                  <a:pt x="2252901" y="1237988"/>
                  <a:pt x="2158508" y="1224651"/>
                  <a:pt x="2088938" y="1233557"/>
                </a:cubicBezTo>
                <a:cubicBezTo>
                  <a:pt x="2019368" y="1242463"/>
                  <a:pt x="1874037" y="1189064"/>
                  <a:pt x="1706961" y="1233557"/>
                </a:cubicBezTo>
                <a:cubicBezTo>
                  <a:pt x="1539885" y="1278050"/>
                  <a:pt x="1369752" y="1203023"/>
                  <a:pt x="1217553" y="1233557"/>
                </a:cubicBezTo>
                <a:cubicBezTo>
                  <a:pt x="1065354" y="1264091"/>
                  <a:pt x="746942" y="1207479"/>
                  <a:pt x="620713" y="1233557"/>
                </a:cubicBezTo>
                <a:cubicBezTo>
                  <a:pt x="494484" y="1259635"/>
                  <a:pt x="299964" y="1168258"/>
                  <a:pt x="0" y="1233557"/>
                </a:cubicBezTo>
                <a:cubicBezTo>
                  <a:pt x="-24150" y="1033580"/>
                  <a:pt x="32648" y="1013511"/>
                  <a:pt x="0" y="797700"/>
                </a:cubicBezTo>
                <a:cubicBezTo>
                  <a:pt x="-32648" y="581889"/>
                  <a:pt x="33232" y="541965"/>
                  <a:pt x="0" y="386515"/>
                </a:cubicBezTo>
                <a:cubicBezTo>
                  <a:pt x="-33232" y="231065"/>
                  <a:pt x="36509" y="9636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Autofit/>
          </a:bodyPr>
          <a:lstStyle/>
          <a:p>
            <a:pPr algn="ctr"/>
            <a:r>
              <a:rPr lang="en-US" sz="6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YEARS as an ALTRUSAN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A4081-1943-9D7B-14B8-848C28760497}"/>
              </a:ext>
            </a:extLst>
          </p:cNvPr>
          <p:cNvSpPr txBox="1"/>
          <p:nvPr/>
        </p:nvSpPr>
        <p:spPr>
          <a:xfrm>
            <a:off x="4645747" y="2221982"/>
            <a:ext cx="5513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Carole DeCelle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1BF9A-DFAB-ECD0-0334-7DAB26DBD4DC}"/>
              </a:ext>
            </a:extLst>
          </p:cNvPr>
          <p:cNvSpPr txBox="1"/>
          <p:nvPr/>
        </p:nvSpPr>
        <p:spPr>
          <a:xfrm>
            <a:off x="4645747" y="3429000"/>
            <a:ext cx="6335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Altrusa International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+mn-ea"/>
                <a:cs typeface="Dreaming Outloud Pro" panose="03050502040302030504" pitchFamily="66" charset="0"/>
              </a:rPr>
              <a:t>of Starke, FL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F099F-37C0-0282-7AA4-9D6EC6D17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35" y="1967982"/>
            <a:ext cx="3384706" cy="34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CDC86-D6A8-EC03-5A34-C02EF206C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B1A58-477B-0CC2-66D4-0CB80D481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910" y="486889"/>
            <a:ext cx="7802088" cy="2455222"/>
          </a:xfrm>
          <a:custGeom>
            <a:avLst/>
            <a:gdLst>
              <a:gd name="connsiteX0" fmla="*/ 0 w 7802088"/>
              <a:gd name="connsiteY0" fmla="*/ 0 h 2455222"/>
              <a:gd name="connsiteX1" fmla="*/ 635313 w 7802088"/>
              <a:gd name="connsiteY1" fmla="*/ 0 h 2455222"/>
              <a:gd name="connsiteX2" fmla="*/ 958542 w 7802088"/>
              <a:gd name="connsiteY2" fmla="*/ 0 h 2455222"/>
              <a:gd name="connsiteX3" fmla="*/ 1671876 w 7802088"/>
              <a:gd name="connsiteY3" fmla="*/ 0 h 2455222"/>
              <a:gd name="connsiteX4" fmla="*/ 2229168 w 7802088"/>
              <a:gd name="connsiteY4" fmla="*/ 0 h 2455222"/>
              <a:gd name="connsiteX5" fmla="*/ 2552397 w 7802088"/>
              <a:gd name="connsiteY5" fmla="*/ 0 h 2455222"/>
              <a:gd name="connsiteX6" fmla="*/ 3109689 w 7802088"/>
              <a:gd name="connsiteY6" fmla="*/ 0 h 2455222"/>
              <a:gd name="connsiteX7" fmla="*/ 3823023 w 7802088"/>
              <a:gd name="connsiteY7" fmla="*/ 0 h 2455222"/>
              <a:gd name="connsiteX8" fmla="*/ 4302294 w 7802088"/>
              <a:gd name="connsiteY8" fmla="*/ 0 h 2455222"/>
              <a:gd name="connsiteX9" fmla="*/ 4781565 w 7802088"/>
              <a:gd name="connsiteY9" fmla="*/ 0 h 2455222"/>
              <a:gd name="connsiteX10" fmla="*/ 5338857 w 7802088"/>
              <a:gd name="connsiteY10" fmla="*/ 0 h 2455222"/>
              <a:gd name="connsiteX11" fmla="*/ 5974170 w 7802088"/>
              <a:gd name="connsiteY11" fmla="*/ 0 h 2455222"/>
              <a:gd name="connsiteX12" fmla="*/ 6609483 w 7802088"/>
              <a:gd name="connsiteY12" fmla="*/ 0 h 2455222"/>
              <a:gd name="connsiteX13" fmla="*/ 7244796 w 7802088"/>
              <a:gd name="connsiteY13" fmla="*/ 0 h 2455222"/>
              <a:gd name="connsiteX14" fmla="*/ 7802088 w 7802088"/>
              <a:gd name="connsiteY14" fmla="*/ 0 h 2455222"/>
              <a:gd name="connsiteX15" fmla="*/ 7802088 w 7802088"/>
              <a:gd name="connsiteY15" fmla="*/ 491044 h 2455222"/>
              <a:gd name="connsiteX16" fmla="*/ 7802088 w 7802088"/>
              <a:gd name="connsiteY16" fmla="*/ 982089 h 2455222"/>
              <a:gd name="connsiteX17" fmla="*/ 7802088 w 7802088"/>
              <a:gd name="connsiteY17" fmla="*/ 1497685 h 2455222"/>
              <a:gd name="connsiteX18" fmla="*/ 7802088 w 7802088"/>
              <a:gd name="connsiteY18" fmla="*/ 2455222 h 2455222"/>
              <a:gd name="connsiteX19" fmla="*/ 7166775 w 7802088"/>
              <a:gd name="connsiteY19" fmla="*/ 2455222 h 2455222"/>
              <a:gd name="connsiteX20" fmla="*/ 6687504 w 7802088"/>
              <a:gd name="connsiteY20" fmla="*/ 2455222 h 2455222"/>
              <a:gd name="connsiteX21" fmla="*/ 6208233 w 7802088"/>
              <a:gd name="connsiteY21" fmla="*/ 2455222 h 2455222"/>
              <a:gd name="connsiteX22" fmla="*/ 5728962 w 7802088"/>
              <a:gd name="connsiteY22" fmla="*/ 2455222 h 2455222"/>
              <a:gd name="connsiteX23" fmla="*/ 5249691 w 7802088"/>
              <a:gd name="connsiteY23" fmla="*/ 2455222 h 2455222"/>
              <a:gd name="connsiteX24" fmla="*/ 4614378 w 7802088"/>
              <a:gd name="connsiteY24" fmla="*/ 2455222 h 2455222"/>
              <a:gd name="connsiteX25" fmla="*/ 4057086 w 7802088"/>
              <a:gd name="connsiteY25" fmla="*/ 2455222 h 2455222"/>
              <a:gd name="connsiteX26" fmla="*/ 3733856 w 7802088"/>
              <a:gd name="connsiteY26" fmla="*/ 2455222 h 2455222"/>
              <a:gd name="connsiteX27" fmla="*/ 3254585 w 7802088"/>
              <a:gd name="connsiteY27" fmla="*/ 2455222 h 2455222"/>
              <a:gd name="connsiteX28" fmla="*/ 2619272 w 7802088"/>
              <a:gd name="connsiteY28" fmla="*/ 2455222 h 2455222"/>
              <a:gd name="connsiteX29" fmla="*/ 2218022 w 7802088"/>
              <a:gd name="connsiteY29" fmla="*/ 2455222 h 2455222"/>
              <a:gd name="connsiteX30" fmla="*/ 1504688 w 7802088"/>
              <a:gd name="connsiteY30" fmla="*/ 2455222 h 2455222"/>
              <a:gd name="connsiteX31" fmla="*/ 791355 w 7802088"/>
              <a:gd name="connsiteY31" fmla="*/ 2455222 h 2455222"/>
              <a:gd name="connsiteX32" fmla="*/ 0 w 7802088"/>
              <a:gd name="connsiteY32" fmla="*/ 2455222 h 2455222"/>
              <a:gd name="connsiteX33" fmla="*/ 0 w 7802088"/>
              <a:gd name="connsiteY33" fmla="*/ 1915073 h 2455222"/>
              <a:gd name="connsiteX34" fmla="*/ 0 w 7802088"/>
              <a:gd name="connsiteY34" fmla="*/ 1424029 h 2455222"/>
              <a:gd name="connsiteX35" fmla="*/ 0 w 7802088"/>
              <a:gd name="connsiteY35" fmla="*/ 982089 h 2455222"/>
              <a:gd name="connsiteX36" fmla="*/ 0 w 7802088"/>
              <a:gd name="connsiteY36" fmla="*/ 540149 h 2455222"/>
              <a:gd name="connsiteX37" fmla="*/ 0 w 7802088"/>
              <a:gd name="connsiteY37" fmla="*/ 0 h 245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802088" h="2455222" fill="none" extrusionOk="0">
                <a:moveTo>
                  <a:pt x="0" y="0"/>
                </a:moveTo>
                <a:cubicBezTo>
                  <a:pt x="244916" y="-30251"/>
                  <a:pt x="442326" y="76175"/>
                  <a:pt x="635313" y="0"/>
                </a:cubicBezTo>
                <a:cubicBezTo>
                  <a:pt x="828300" y="-76175"/>
                  <a:pt x="798648" y="31977"/>
                  <a:pt x="958542" y="0"/>
                </a:cubicBezTo>
                <a:cubicBezTo>
                  <a:pt x="1118436" y="-31977"/>
                  <a:pt x="1324358" y="12366"/>
                  <a:pt x="1671876" y="0"/>
                </a:cubicBezTo>
                <a:cubicBezTo>
                  <a:pt x="2019394" y="-12366"/>
                  <a:pt x="2045782" y="61176"/>
                  <a:pt x="2229168" y="0"/>
                </a:cubicBezTo>
                <a:cubicBezTo>
                  <a:pt x="2412554" y="-61176"/>
                  <a:pt x="2420229" y="30473"/>
                  <a:pt x="2552397" y="0"/>
                </a:cubicBezTo>
                <a:cubicBezTo>
                  <a:pt x="2684565" y="-30473"/>
                  <a:pt x="2960425" y="8151"/>
                  <a:pt x="3109689" y="0"/>
                </a:cubicBezTo>
                <a:cubicBezTo>
                  <a:pt x="3258953" y="-8151"/>
                  <a:pt x="3467637" y="71920"/>
                  <a:pt x="3823023" y="0"/>
                </a:cubicBezTo>
                <a:cubicBezTo>
                  <a:pt x="4178409" y="-71920"/>
                  <a:pt x="4180025" y="20351"/>
                  <a:pt x="4302294" y="0"/>
                </a:cubicBezTo>
                <a:cubicBezTo>
                  <a:pt x="4424563" y="-20351"/>
                  <a:pt x="4582926" y="25804"/>
                  <a:pt x="4781565" y="0"/>
                </a:cubicBezTo>
                <a:cubicBezTo>
                  <a:pt x="4980204" y="-25804"/>
                  <a:pt x="5157663" y="61371"/>
                  <a:pt x="5338857" y="0"/>
                </a:cubicBezTo>
                <a:cubicBezTo>
                  <a:pt x="5520051" y="-61371"/>
                  <a:pt x="5793515" y="19168"/>
                  <a:pt x="5974170" y="0"/>
                </a:cubicBezTo>
                <a:cubicBezTo>
                  <a:pt x="6154825" y="-19168"/>
                  <a:pt x="6457628" y="43976"/>
                  <a:pt x="6609483" y="0"/>
                </a:cubicBezTo>
                <a:cubicBezTo>
                  <a:pt x="6761338" y="-43976"/>
                  <a:pt x="7071015" y="71527"/>
                  <a:pt x="7244796" y="0"/>
                </a:cubicBezTo>
                <a:cubicBezTo>
                  <a:pt x="7418577" y="-71527"/>
                  <a:pt x="7532999" y="25820"/>
                  <a:pt x="7802088" y="0"/>
                </a:cubicBezTo>
                <a:cubicBezTo>
                  <a:pt x="7835769" y="115450"/>
                  <a:pt x="7746467" y="251973"/>
                  <a:pt x="7802088" y="491044"/>
                </a:cubicBezTo>
                <a:cubicBezTo>
                  <a:pt x="7857709" y="730115"/>
                  <a:pt x="7763439" y="779356"/>
                  <a:pt x="7802088" y="982089"/>
                </a:cubicBezTo>
                <a:cubicBezTo>
                  <a:pt x="7840737" y="1184822"/>
                  <a:pt x="7782185" y="1295612"/>
                  <a:pt x="7802088" y="1497685"/>
                </a:cubicBezTo>
                <a:cubicBezTo>
                  <a:pt x="7821991" y="1699758"/>
                  <a:pt x="7778430" y="2033831"/>
                  <a:pt x="7802088" y="2455222"/>
                </a:cubicBezTo>
                <a:cubicBezTo>
                  <a:pt x="7669694" y="2492421"/>
                  <a:pt x="7460508" y="2410358"/>
                  <a:pt x="7166775" y="2455222"/>
                </a:cubicBezTo>
                <a:cubicBezTo>
                  <a:pt x="6873042" y="2500086"/>
                  <a:pt x="6793039" y="2428571"/>
                  <a:pt x="6687504" y="2455222"/>
                </a:cubicBezTo>
                <a:cubicBezTo>
                  <a:pt x="6581969" y="2481873"/>
                  <a:pt x="6363848" y="2438274"/>
                  <a:pt x="6208233" y="2455222"/>
                </a:cubicBezTo>
                <a:cubicBezTo>
                  <a:pt x="6052618" y="2472170"/>
                  <a:pt x="5889175" y="2447193"/>
                  <a:pt x="5728962" y="2455222"/>
                </a:cubicBezTo>
                <a:cubicBezTo>
                  <a:pt x="5568749" y="2463251"/>
                  <a:pt x="5474332" y="2416738"/>
                  <a:pt x="5249691" y="2455222"/>
                </a:cubicBezTo>
                <a:cubicBezTo>
                  <a:pt x="5025050" y="2493706"/>
                  <a:pt x="4879981" y="2410887"/>
                  <a:pt x="4614378" y="2455222"/>
                </a:cubicBezTo>
                <a:cubicBezTo>
                  <a:pt x="4348775" y="2499557"/>
                  <a:pt x="4310372" y="2411675"/>
                  <a:pt x="4057086" y="2455222"/>
                </a:cubicBezTo>
                <a:cubicBezTo>
                  <a:pt x="3803800" y="2498769"/>
                  <a:pt x="3857226" y="2422262"/>
                  <a:pt x="3733856" y="2455222"/>
                </a:cubicBezTo>
                <a:cubicBezTo>
                  <a:pt x="3610486" y="2488182"/>
                  <a:pt x="3432699" y="2417192"/>
                  <a:pt x="3254585" y="2455222"/>
                </a:cubicBezTo>
                <a:cubicBezTo>
                  <a:pt x="3076471" y="2493252"/>
                  <a:pt x="2836212" y="2424327"/>
                  <a:pt x="2619272" y="2455222"/>
                </a:cubicBezTo>
                <a:cubicBezTo>
                  <a:pt x="2402332" y="2486117"/>
                  <a:pt x="2378802" y="2452979"/>
                  <a:pt x="2218022" y="2455222"/>
                </a:cubicBezTo>
                <a:cubicBezTo>
                  <a:pt x="2057242" y="2457465"/>
                  <a:pt x="1715004" y="2390643"/>
                  <a:pt x="1504688" y="2455222"/>
                </a:cubicBezTo>
                <a:cubicBezTo>
                  <a:pt x="1294372" y="2519801"/>
                  <a:pt x="1046901" y="2448265"/>
                  <a:pt x="791355" y="2455222"/>
                </a:cubicBezTo>
                <a:cubicBezTo>
                  <a:pt x="535809" y="2462179"/>
                  <a:pt x="193630" y="2380464"/>
                  <a:pt x="0" y="2455222"/>
                </a:cubicBezTo>
                <a:cubicBezTo>
                  <a:pt x="-43149" y="2234241"/>
                  <a:pt x="23681" y="2093726"/>
                  <a:pt x="0" y="1915073"/>
                </a:cubicBezTo>
                <a:cubicBezTo>
                  <a:pt x="-23681" y="1736420"/>
                  <a:pt x="35036" y="1587233"/>
                  <a:pt x="0" y="1424029"/>
                </a:cubicBezTo>
                <a:cubicBezTo>
                  <a:pt x="-35036" y="1260825"/>
                  <a:pt x="10239" y="1199766"/>
                  <a:pt x="0" y="982089"/>
                </a:cubicBezTo>
                <a:cubicBezTo>
                  <a:pt x="-10239" y="764412"/>
                  <a:pt x="21305" y="670349"/>
                  <a:pt x="0" y="540149"/>
                </a:cubicBezTo>
                <a:cubicBezTo>
                  <a:pt x="-21305" y="409949"/>
                  <a:pt x="9659" y="147971"/>
                  <a:pt x="0" y="0"/>
                </a:cubicBezTo>
                <a:close/>
              </a:path>
              <a:path w="7802088" h="2455222" stroke="0" extrusionOk="0">
                <a:moveTo>
                  <a:pt x="0" y="0"/>
                </a:moveTo>
                <a:cubicBezTo>
                  <a:pt x="101700" y="-7752"/>
                  <a:pt x="315861" y="17955"/>
                  <a:pt x="479271" y="0"/>
                </a:cubicBezTo>
                <a:cubicBezTo>
                  <a:pt x="642681" y="-17955"/>
                  <a:pt x="728571" y="29472"/>
                  <a:pt x="802500" y="0"/>
                </a:cubicBezTo>
                <a:cubicBezTo>
                  <a:pt x="876429" y="-29472"/>
                  <a:pt x="1337985" y="61248"/>
                  <a:pt x="1515834" y="0"/>
                </a:cubicBezTo>
                <a:cubicBezTo>
                  <a:pt x="1693683" y="-61248"/>
                  <a:pt x="1772205" y="49997"/>
                  <a:pt x="1995105" y="0"/>
                </a:cubicBezTo>
                <a:cubicBezTo>
                  <a:pt x="2218005" y="-49997"/>
                  <a:pt x="2326584" y="40071"/>
                  <a:pt x="2474376" y="0"/>
                </a:cubicBezTo>
                <a:cubicBezTo>
                  <a:pt x="2622168" y="-40071"/>
                  <a:pt x="2858566" y="32455"/>
                  <a:pt x="3187710" y="0"/>
                </a:cubicBezTo>
                <a:cubicBezTo>
                  <a:pt x="3516854" y="-32455"/>
                  <a:pt x="3426744" y="25227"/>
                  <a:pt x="3588960" y="0"/>
                </a:cubicBezTo>
                <a:cubicBezTo>
                  <a:pt x="3751176" y="-25227"/>
                  <a:pt x="4089303" y="42196"/>
                  <a:pt x="4302294" y="0"/>
                </a:cubicBezTo>
                <a:cubicBezTo>
                  <a:pt x="4515285" y="-42196"/>
                  <a:pt x="4739130" y="16644"/>
                  <a:pt x="5015628" y="0"/>
                </a:cubicBezTo>
                <a:cubicBezTo>
                  <a:pt x="5292126" y="-16644"/>
                  <a:pt x="5303894" y="32560"/>
                  <a:pt x="5572920" y="0"/>
                </a:cubicBezTo>
                <a:cubicBezTo>
                  <a:pt x="5841946" y="-32560"/>
                  <a:pt x="6068989" y="52929"/>
                  <a:pt x="6286254" y="0"/>
                </a:cubicBezTo>
                <a:cubicBezTo>
                  <a:pt x="6503519" y="-52929"/>
                  <a:pt x="6592041" y="745"/>
                  <a:pt x="6765525" y="0"/>
                </a:cubicBezTo>
                <a:cubicBezTo>
                  <a:pt x="6939009" y="-745"/>
                  <a:pt x="7037853" y="8907"/>
                  <a:pt x="7244796" y="0"/>
                </a:cubicBezTo>
                <a:cubicBezTo>
                  <a:pt x="7451739" y="-8907"/>
                  <a:pt x="7688872" y="43052"/>
                  <a:pt x="7802088" y="0"/>
                </a:cubicBezTo>
                <a:cubicBezTo>
                  <a:pt x="7807943" y="205522"/>
                  <a:pt x="7752470" y="350266"/>
                  <a:pt x="7802088" y="466492"/>
                </a:cubicBezTo>
                <a:cubicBezTo>
                  <a:pt x="7851706" y="582718"/>
                  <a:pt x="7763716" y="724033"/>
                  <a:pt x="7802088" y="957537"/>
                </a:cubicBezTo>
                <a:cubicBezTo>
                  <a:pt x="7840460" y="1191042"/>
                  <a:pt x="7795187" y="1278094"/>
                  <a:pt x="7802088" y="1473133"/>
                </a:cubicBezTo>
                <a:cubicBezTo>
                  <a:pt x="7808989" y="1668172"/>
                  <a:pt x="7745806" y="1804410"/>
                  <a:pt x="7802088" y="1988730"/>
                </a:cubicBezTo>
                <a:cubicBezTo>
                  <a:pt x="7858370" y="2173050"/>
                  <a:pt x="7794390" y="2338466"/>
                  <a:pt x="7802088" y="2455222"/>
                </a:cubicBezTo>
                <a:cubicBezTo>
                  <a:pt x="7704025" y="2470789"/>
                  <a:pt x="7634296" y="2441358"/>
                  <a:pt x="7478859" y="2455222"/>
                </a:cubicBezTo>
                <a:cubicBezTo>
                  <a:pt x="7323422" y="2469086"/>
                  <a:pt x="6933685" y="2433671"/>
                  <a:pt x="6765525" y="2455222"/>
                </a:cubicBezTo>
                <a:cubicBezTo>
                  <a:pt x="6597365" y="2476773"/>
                  <a:pt x="6476744" y="2435328"/>
                  <a:pt x="6208233" y="2455222"/>
                </a:cubicBezTo>
                <a:cubicBezTo>
                  <a:pt x="5939722" y="2475116"/>
                  <a:pt x="5970943" y="2411479"/>
                  <a:pt x="5806983" y="2455222"/>
                </a:cubicBezTo>
                <a:cubicBezTo>
                  <a:pt x="5643023" y="2498965"/>
                  <a:pt x="5508912" y="2417596"/>
                  <a:pt x="5249691" y="2455222"/>
                </a:cubicBezTo>
                <a:cubicBezTo>
                  <a:pt x="4990470" y="2492848"/>
                  <a:pt x="5057939" y="2447442"/>
                  <a:pt x="4926461" y="2455222"/>
                </a:cubicBezTo>
                <a:cubicBezTo>
                  <a:pt x="4794983" y="2463002"/>
                  <a:pt x="4680946" y="2424942"/>
                  <a:pt x="4603232" y="2455222"/>
                </a:cubicBezTo>
                <a:cubicBezTo>
                  <a:pt x="4525518" y="2485502"/>
                  <a:pt x="4294221" y="2411492"/>
                  <a:pt x="4045940" y="2455222"/>
                </a:cubicBezTo>
                <a:cubicBezTo>
                  <a:pt x="3797659" y="2498952"/>
                  <a:pt x="3741951" y="2444403"/>
                  <a:pt x="3644690" y="2455222"/>
                </a:cubicBezTo>
                <a:cubicBezTo>
                  <a:pt x="3547429" y="2466041"/>
                  <a:pt x="3196176" y="2400750"/>
                  <a:pt x="3009377" y="2455222"/>
                </a:cubicBezTo>
                <a:cubicBezTo>
                  <a:pt x="2822578" y="2509694"/>
                  <a:pt x="2774170" y="2434604"/>
                  <a:pt x="2608127" y="2455222"/>
                </a:cubicBezTo>
                <a:cubicBezTo>
                  <a:pt x="2442084" y="2475840"/>
                  <a:pt x="2151157" y="2418305"/>
                  <a:pt x="1972814" y="2455222"/>
                </a:cubicBezTo>
                <a:cubicBezTo>
                  <a:pt x="1794471" y="2492139"/>
                  <a:pt x="1773828" y="2441860"/>
                  <a:pt x="1649584" y="2455222"/>
                </a:cubicBezTo>
                <a:cubicBezTo>
                  <a:pt x="1525340" y="2468584"/>
                  <a:pt x="1221824" y="2420051"/>
                  <a:pt x="1014271" y="2455222"/>
                </a:cubicBezTo>
                <a:cubicBezTo>
                  <a:pt x="806718" y="2490393"/>
                  <a:pt x="724406" y="2407644"/>
                  <a:pt x="613021" y="2455222"/>
                </a:cubicBezTo>
                <a:cubicBezTo>
                  <a:pt x="501636" y="2502800"/>
                  <a:pt x="265631" y="2388561"/>
                  <a:pt x="0" y="2455222"/>
                </a:cubicBezTo>
                <a:cubicBezTo>
                  <a:pt x="-11697" y="2346958"/>
                  <a:pt x="14604" y="2133257"/>
                  <a:pt x="0" y="2013282"/>
                </a:cubicBezTo>
                <a:cubicBezTo>
                  <a:pt x="-14604" y="1893307"/>
                  <a:pt x="19323" y="1594453"/>
                  <a:pt x="0" y="1473133"/>
                </a:cubicBezTo>
                <a:cubicBezTo>
                  <a:pt x="-19323" y="1351813"/>
                  <a:pt x="36279" y="1148327"/>
                  <a:pt x="0" y="1031193"/>
                </a:cubicBezTo>
                <a:cubicBezTo>
                  <a:pt x="-36279" y="914059"/>
                  <a:pt x="18445" y="785402"/>
                  <a:pt x="0" y="613805"/>
                </a:cubicBezTo>
                <a:cubicBezTo>
                  <a:pt x="-18445" y="442208"/>
                  <a:pt x="7887" y="29921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0033CC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 of </a:t>
            </a:r>
            <a:b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50-Year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383E5-8F4B-1F28-F216-B7FDC4CC0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t="-20754" r="2719" b="-20754"/>
          <a:stretch/>
        </p:blipFill>
        <p:spPr bwMode="auto">
          <a:xfrm>
            <a:off x="2742615" y="3221563"/>
            <a:ext cx="4810678" cy="3149548"/>
          </a:xfrm>
          <a:prstGeom prst="rect">
            <a:avLst/>
          </a:prstGeom>
          <a:solidFill>
            <a:schemeClr val="bg1"/>
          </a:solidFill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64150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13749</TotalTime>
  <Words>1837</Words>
  <Application>Microsoft Office PowerPoint</Application>
  <PresentationFormat>Widescreen</PresentationFormat>
  <Paragraphs>310</Paragraphs>
  <Slides>55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Aptos</vt:lpstr>
      <vt:lpstr>Arial</vt:lpstr>
      <vt:lpstr>Dreaming Outloud Pro</vt:lpstr>
      <vt:lpstr>Eras Medium ITC</vt:lpstr>
      <vt:lpstr>Franklin Gothic Demi</vt:lpstr>
      <vt:lpstr>Franklin Gothic Medium</vt:lpstr>
      <vt:lpstr>Times New Roman</vt:lpstr>
      <vt:lpstr>Trebuchet MS</vt:lpstr>
      <vt:lpstr>Wingdings 3</vt:lpstr>
      <vt:lpstr>Facet</vt:lpstr>
      <vt:lpstr>PowerPoint Presentation</vt:lpstr>
      <vt:lpstr>Recognition of  25-Year Members</vt:lpstr>
      <vt:lpstr>25 YEARS as an ALTRUSAN</vt:lpstr>
      <vt:lpstr>25 YEARS as an ALTRUSAN</vt:lpstr>
      <vt:lpstr>25 YEARS as an ALTRUSAN</vt:lpstr>
      <vt:lpstr>25 YEARS as an ALTRUSAN</vt:lpstr>
      <vt:lpstr>25 YEARS as an ALTRUSAN</vt:lpstr>
      <vt:lpstr>25 YEARS as an ALTRUSAN</vt:lpstr>
      <vt:lpstr>Recognition of  50-Year Members</vt:lpstr>
      <vt:lpstr>50 YEARS as an ALTRUSAN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 to our Todd Jordan Yearbook Award Recipients!</vt:lpstr>
      <vt:lpstr>PowerPoint Presentation</vt:lpstr>
      <vt:lpstr>PowerPoint Presentation</vt:lpstr>
      <vt:lpstr>PowerPoint Presentation</vt:lpstr>
      <vt:lpstr>Community Service Submissions </vt:lpstr>
      <vt:lpstr>PowerPoint Presentation</vt:lpstr>
      <vt:lpstr>Congratulations to our Community Service Recognition Recipients!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Governor’s Awards and  Recognitions</vt:lpstr>
      <vt:lpstr>Biennium Goals Recognition</vt:lpstr>
      <vt:lpstr>Biennium Theme:  “Bee Essential”</vt:lpstr>
      <vt:lpstr>Biennium Goals:  Leadership Service  Membership</vt:lpstr>
      <vt:lpstr>Leadership Recognition  Club Presidents</vt:lpstr>
      <vt:lpstr>Governor’s Outstanding Club Award</vt:lpstr>
      <vt:lpstr> Governor’s Outstanding Club Award</vt:lpstr>
      <vt:lpstr>PowerPoint Presentation</vt:lpstr>
      <vt:lpstr>PowerPoint Presentation</vt:lpstr>
      <vt:lpstr>Congratulations to all clubs for a year of outstanding work for their communities. You make us proud!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of  25 Year Members</dc:title>
  <dc:creator>Shannon</dc:creator>
  <cp:lastModifiedBy>Scott Frieser</cp:lastModifiedBy>
  <cp:revision>69</cp:revision>
  <dcterms:created xsi:type="dcterms:W3CDTF">2022-04-19T15:10:12Z</dcterms:created>
  <dcterms:modified xsi:type="dcterms:W3CDTF">2026-04-25T02:36:29Z</dcterms:modified>
</cp:coreProperties>
</file>