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7" r:id="rId3"/>
    <p:sldId id="270" r:id="rId4"/>
    <p:sldId id="271" r:id="rId5"/>
    <p:sldId id="258" r:id="rId6"/>
    <p:sldId id="260" r:id="rId7"/>
    <p:sldId id="261" r:id="rId8"/>
    <p:sldId id="264" r:id="rId9"/>
    <p:sldId id="265" r:id="rId10"/>
    <p:sldId id="262" r:id="rId11"/>
    <p:sldId id="263" r:id="rId12"/>
    <p:sldId id="266" r:id="rId13"/>
    <p:sldId id="267" r:id="rId14"/>
    <p:sldId id="268" r:id="rId15"/>
    <p:sldId id="256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>
      <p:cViewPr varScale="1">
        <p:scale>
          <a:sx n="121" d="100"/>
          <a:sy n="121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4/26/24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4/26/24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4/26/24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46DE-FE9D-DACE-4F1B-4158939B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114" y="1989958"/>
            <a:ext cx="8596668" cy="2878083"/>
          </a:xfrm>
        </p:spPr>
        <p:txBody>
          <a:bodyPr/>
          <a:lstStyle/>
          <a:p>
            <a:pPr algn="ctr"/>
            <a:r>
              <a:rPr lang="en-US" dirty="0"/>
              <a:t>Altrusa District Three Foundation Awards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BB64A-F37D-7623-C9DE-04E87951F0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Seven Clubs Submitted 15 Award Applications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ED31F5-A83C-6D08-332D-E1421FED1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84" y="563079"/>
            <a:ext cx="1648570" cy="164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3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Literacy Service 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1</a:t>
            </a:r>
            <a:r>
              <a:rPr lang="en-US" sz="3600" b="1" baseline="30000" dirty="0"/>
              <a:t>st</a:t>
            </a:r>
            <a:r>
              <a:rPr lang="en-US" sz="3600" b="1" dirty="0"/>
              <a:t> Place </a:t>
            </a:r>
          </a:p>
          <a:p>
            <a:pPr algn="ctr"/>
            <a:r>
              <a:rPr lang="en-US" sz="3600" b="1" dirty="0"/>
              <a:t>Charlotte, North Carolina</a:t>
            </a:r>
          </a:p>
          <a:p>
            <a:pPr algn="ctr"/>
            <a:r>
              <a:rPr lang="en-US" sz="3600" dirty="0"/>
              <a:t>277 Pts.</a:t>
            </a:r>
          </a:p>
          <a:p>
            <a:pPr algn="ctr"/>
            <a:r>
              <a:rPr lang="en-US" sz="4000" dirty="0"/>
              <a:t>Booktoberfest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32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639" y="1239188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Vocational Services 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500050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3rd Place </a:t>
            </a:r>
          </a:p>
          <a:p>
            <a:pPr algn="ctr"/>
            <a:r>
              <a:rPr lang="en-US" sz="3600" b="1" dirty="0"/>
              <a:t>Lake City, Florida</a:t>
            </a:r>
          </a:p>
          <a:p>
            <a:pPr algn="ctr"/>
            <a:r>
              <a:rPr lang="en-US" sz="3600" dirty="0"/>
              <a:t>272 Pts.</a:t>
            </a:r>
          </a:p>
          <a:p>
            <a:pPr algn="ctr"/>
            <a:r>
              <a:rPr lang="en-US" sz="4000" dirty="0"/>
              <a:t>Pop-N-Shop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23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Vocational Services 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500050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2nd Place </a:t>
            </a:r>
          </a:p>
          <a:p>
            <a:pPr algn="ctr"/>
            <a:r>
              <a:rPr lang="en-US" sz="3600" b="1" dirty="0"/>
              <a:t>St. Augustine, Florida</a:t>
            </a:r>
          </a:p>
          <a:p>
            <a:pPr algn="ctr"/>
            <a:r>
              <a:rPr lang="en-US" sz="3600" dirty="0"/>
              <a:t>280 Pts.</a:t>
            </a:r>
          </a:p>
          <a:p>
            <a:pPr algn="ctr"/>
            <a:r>
              <a:rPr lang="en-US" sz="4000" dirty="0"/>
              <a:t>Betty Johnstone Scholarship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94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Vocational Services 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500050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1st Place </a:t>
            </a:r>
          </a:p>
          <a:p>
            <a:pPr algn="ctr"/>
            <a:r>
              <a:rPr lang="en-US" sz="3600" b="1" dirty="0"/>
              <a:t>Charlotte, North Carolina</a:t>
            </a:r>
          </a:p>
          <a:p>
            <a:pPr algn="ctr"/>
            <a:r>
              <a:rPr lang="en-US" sz="3600" dirty="0"/>
              <a:t>290 Pts.</a:t>
            </a:r>
          </a:p>
          <a:p>
            <a:pPr algn="ctr"/>
            <a:r>
              <a:rPr lang="en-US" sz="4000" dirty="0"/>
              <a:t>Making a Difference!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35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Cassie S. Dollar Rehabilitative Service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500050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1st Place </a:t>
            </a:r>
          </a:p>
          <a:p>
            <a:pPr algn="ctr"/>
            <a:r>
              <a:rPr lang="en-US" sz="3600" b="1" dirty="0"/>
              <a:t>Lake City, Florida</a:t>
            </a:r>
          </a:p>
          <a:p>
            <a:pPr algn="ctr"/>
            <a:r>
              <a:rPr lang="en-US" sz="4000" dirty="0"/>
              <a:t>Engaging in Literacy Through the Visual Arts After School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30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BA77-8A67-EFBE-9A67-4F7636E70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3966"/>
            <a:ext cx="7766936" cy="1646302"/>
          </a:xfrm>
        </p:spPr>
        <p:txBody>
          <a:bodyPr/>
          <a:lstStyle/>
          <a:p>
            <a:pPr algn="ctr"/>
            <a:r>
              <a:rPr lang="en-US" sz="4000" dirty="0"/>
              <a:t>Altrusa District</a:t>
            </a:r>
            <a:r>
              <a:rPr lang="en-US" dirty="0"/>
              <a:t> </a:t>
            </a:r>
            <a:r>
              <a:rPr lang="en-US" sz="4000" dirty="0"/>
              <a:t>Three Foundation Awards 1</a:t>
            </a:r>
            <a:r>
              <a:rPr lang="en-US" sz="4000" baseline="30000" dirty="0"/>
              <a:t>st</a:t>
            </a:r>
            <a:r>
              <a:rPr lang="en-US" sz="4000" dirty="0"/>
              <a:t> 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D9750-8F22-430B-7CBE-5CE73918D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6566" y="1899454"/>
            <a:ext cx="6047326" cy="4669510"/>
          </a:xfrm>
        </p:spPr>
        <p:txBody>
          <a:bodyPr>
            <a:normAutofit fontScale="92500" lnSpcReduction="20000"/>
          </a:bodyPr>
          <a:lstStyle/>
          <a:p>
            <a:pPr algn="ctr" rtl="0"/>
            <a: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Lucille Spillers Alexander ASTRA Award</a:t>
            </a:r>
            <a:endParaRPr lang="en-US" dirty="0">
              <a:solidFill>
                <a:schemeClr val="tx1"/>
              </a:solidFill>
              <a:effectLst/>
              <a:latin typeface="Helvetica Neue" panose="02000503000000020004" pitchFamily="2" charset="0"/>
            </a:endParaRPr>
          </a:p>
          <a:p>
            <a:pPr algn="ctr" rtl="0"/>
            <a: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Lake City, Florida - Plarn Recycling Program</a:t>
            </a:r>
          </a:p>
          <a:p>
            <a:pPr algn="ctr" rtl="0"/>
            <a:endParaRPr lang="en-US" sz="1200" b="1" dirty="0">
              <a:solidFill>
                <a:srgbClr val="26282A"/>
              </a:solidFill>
              <a:effectLst/>
              <a:latin typeface="Helvetica Neue" panose="02000503000000020004" pitchFamily="2" charset="0"/>
            </a:endParaRPr>
          </a:p>
          <a:p>
            <a:pPr algn="ctr" rtl="0"/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Richard Ward Ulrich Environmental Services Award </a:t>
            </a:r>
            <a:endParaRPr lang="en-US" dirty="0">
              <a:solidFill>
                <a:srgbClr val="26282A"/>
              </a:solidFill>
              <a:effectLst/>
              <a:latin typeface="Helvetica Neue" panose="02000503000000020004" pitchFamily="2" charset="0"/>
            </a:endParaRPr>
          </a:p>
          <a:p>
            <a:pPr algn="ctr" rtl="0"/>
            <a: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Lake City, Florida - Plarn Hats &amp; Homeless Mats </a:t>
            </a:r>
          </a:p>
          <a:p>
            <a:pPr algn="ctr" rtl="0"/>
            <a:endParaRPr lang="en-US" sz="1200" dirty="0">
              <a:solidFill>
                <a:srgbClr val="26282A"/>
              </a:solidFill>
              <a:effectLst/>
              <a:latin typeface="Helvetica Neue" panose="02000503000000020004" pitchFamily="2" charset="0"/>
            </a:endParaRPr>
          </a:p>
          <a:p>
            <a:pPr algn="ctr"/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Literacy Service Award</a:t>
            </a:r>
            <a:endParaRPr lang="en-US" dirty="0">
              <a:solidFill>
                <a:srgbClr val="26282A"/>
              </a:solidFill>
              <a:effectLst/>
              <a:latin typeface="Helvetica Neue" panose="02000503000000020004" pitchFamily="2" charset="0"/>
            </a:endParaRPr>
          </a:p>
          <a:p>
            <a:pPr algn="ctr"/>
            <a: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Charlotte, NC – Booktoberfest </a:t>
            </a:r>
          </a:p>
          <a:p>
            <a:pPr algn="ctr"/>
            <a:endParaRPr lang="en-US" sz="1200" dirty="0">
              <a:solidFill>
                <a:srgbClr val="500050"/>
              </a:solidFill>
              <a:effectLst/>
              <a:latin typeface="Helvetica Neue" panose="02000503000000020004" pitchFamily="2" charset="0"/>
            </a:endParaRPr>
          </a:p>
          <a:p>
            <a:pPr algn="ctr"/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Vocational Services</a:t>
            </a:r>
            <a:endParaRPr lang="en-US" dirty="0">
              <a:solidFill>
                <a:srgbClr val="500050"/>
              </a:solidFill>
              <a:effectLst/>
              <a:latin typeface="Helvetica Neue" panose="02000503000000020004" pitchFamily="2" charset="0"/>
            </a:endParaRPr>
          </a:p>
          <a:p>
            <a:pPr algn="ctr"/>
            <a: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Charlotte, NC - Making a Difference </a:t>
            </a:r>
          </a:p>
          <a:p>
            <a:pPr algn="ctr"/>
            <a:endParaRPr lang="en-US" sz="1200" dirty="0">
              <a:solidFill>
                <a:srgbClr val="26282A"/>
              </a:solidFill>
              <a:effectLst/>
              <a:latin typeface="Helvetica Neue" panose="02000503000000020004" pitchFamily="2" charset="0"/>
            </a:endParaRPr>
          </a:p>
          <a:p>
            <a:pPr algn="ctr" rtl="0"/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Cassie S. Dollar</a:t>
            </a:r>
            <a:endParaRPr lang="en-US" b="1" dirty="0">
              <a:solidFill>
                <a:srgbClr val="26282A"/>
              </a:solidFill>
              <a:latin typeface="Helvetica Neue" panose="02000503000000020004" pitchFamily="2" charset="0"/>
            </a:endParaRPr>
          </a:p>
          <a:p>
            <a:pPr algn="ctr" rtl="0"/>
            <a: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Lake City, Florida-Engaging in Literacy Through the Visual 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80C33D-C5B7-CF0F-603C-01A4C4388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00" y="1710268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75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53C8-F1A8-2E84-BC2B-15350363C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8502" y="3429000"/>
            <a:ext cx="7766936" cy="1646302"/>
          </a:xfrm>
        </p:spPr>
        <p:txBody>
          <a:bodyPr/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Thank you for all the hard work you do in your communities!!</a:t>
            </a:r>
          </a:p>
        </p:txBody>
      </p:sp>
    </p:spTree>
    <p:extLst>
      <p:ext uri="{BB962C8B-B14F-4D97-AF65-F5344CB8AC3E}">
        <p14:creationId xmlns:p14="http://schemas.microsoft.com/office/powerpoint/2010/main" val="324395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  <p:sndAc>
          <p:stSnd>
            <p:snd r:embed="rId2" name="applause.wav"/>
          </p:stSnd>
        </p:sndAc>
      </p:transition>
    </mc:Choice>
    <mc:Fallback xmlns="">
      <p:transition spd="slow">
        <p:checker dir="vert"/>
        <p:sndAc>
          <p:stSnd>
            <p:snd r:embed="rId3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64E-C207-2716-AECB-3A480CC7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93" y="588580"/>
            <a:ext cx="8596668" cy="1320800"/>
          </a:xfrm>
        </p:spPr>
        <p:txBody>
          <a:bodyPr/>
          <a:lstStyle/>
          <a:p>
            <a:pPr algn="ctr"/>
            <a:r>
              <a:rPr lang="en-US" sz="3600" dirty="0"/>
              <a:t>Altrusa District</a:t>
            </a:r>
            <a:r>
              <a:rPr lang="en-US" dirty="0"/>
              <a:t> </a:t>
            </a:r>
            <a:r>
              <a:rPr lang="en-US" sz="3600" dirty="0"/>
              <a:t>Three Foundation Awards</a:t>
            </a:r>
            <a:br>
              <a:rPr lang="en-US" sz="3600" dirty="0"/>
            </a:br>
            <a:r>
              <a:rPr lang="en-US" sz="3600" dirty="0"/>
              <a:t>Submissions Clubs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9211-9040-F811-BEF8-20E751BA7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352" y="2054261"/>
            <a:ext cx="3888828" cy="421515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Charlotte, NC</a:t>
            </a:r>
          </a:p>
          <a:p>
            <a:r>
              <a:rPr lang="en-US" sz="3200" dirty="0"/>
              <a:t>Gainesville, FL</a:t>
            </a:r>
          </a:p>
          <a:p>
            <a:r>
              <a:rPr lang="en-US" sz="3200" dirty="0"/>
              <a:t>Lake City, FL</a:t>
            </a:r>
          </a:p>
          <a:p>
            <a:r>
              <a:rPr lang="en-US" sz="3200" dirty="0"/>
              <a:t>Lake County, FL</a:t>
            </a:r>
          </a:p>
          <a:p>
            <a:r>
              <a:rPr lang="en-US" sz="3200" dirty="0"/>
              <a:t>Spartanburg, SC</a:t>
            </a:r>
          </a:p>
          <a:p>
            <a:r>
              <a:rPr lang="en-US" sz="3200" dirty="0"/>
              <a:t>St. Augustine, FL</a:t>
            </a:r>
          </a:p>
          <a:p>
            <a:r>
              <a:rPr lang="en-US" sz="3200" dirty="0"/>
              <a:t>Starke, FL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EC0B60-3BC9-2529-CE96-1554C0B73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49" y="1532759"/>
            <a:ext cx="2375535" cy="23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53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64E-C207-2716-AECB-3A480CC7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93" y="462456"/>
            <a:ext cx="8596668" cy="840828"/>
          </a:xfrm>
        </p:spPr>
        <p:txBody>
          <a:bodyPr/>
          <a:lstStyle/>
          <a:p>
            <a:pPr algn="ctr"/>
            <a:r>
              <a:rPr lang="en-US" sz="3600" dirty="0"/>
              <a:t>Awards Submitted for Consideration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9211-9040-F811-BEF8-20E751BA7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070" y="1268926"/>
            <a:ext cx="6884275" cy="5257998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/>
              <a:t>Charlotte, NC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Promising Pages Booktoberfest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Making a Difference</a:t>
            </a:r>
          </a:p>
          <a:p>
            <a:r>
              <a:rPr lang="en-US" sz="2800" i="1" dirty="0"/>
              <a:t>Gainesville, FL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Don’t Judge a Book by Its Cover</a:t>
            </a:r>
          </a:p>
          <a:p>
            <a:r>
              <a:rPr lang="en-US" sz="2800" i="1" dirty="0"/>
              <a:t>Lake City, FL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Altrusa Kids Engaging in Literacy Through the Visual Arts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Fall into Reading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Plarn Hats &amp; Homeless Mats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Pop-N-Shop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Plarn Recycling Project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EC0B60-3BC9-2529-CE96-1554C0B73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5" y="1053465"/>
            <a:ext cx="2375535" cy="23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92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64E-C207-2716-AECB-3A480CC7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93" y="462456"/>
            <a:ext cx="8596668" cy="840828"/>
          </a:xfrm>
        </p:spPr>
        <p:txBody>
          <a:bodyPr/>
          <a:lstStyle/>
          <a:p>
            <a:pPr algn="ctr"/>
            <a:r>
              <a:rPr lang="en-US" sz="3600" dirty="0"/>
              <a:t>Awards Submitted for Consideration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9211-9040-F811-BEF8-20E751BA7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070" y="1268926"/>
            <a:ext cx="6884275" cy="5000494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/>
              <a:t>Lake County, FL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Reading Adventures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Pathway to Success</a:t>
            </a:r>
          </a:p>
          <a:p>
            <a:r>
              <a:rPr lang="en-US" sz="2800" i="1" dirty="0"/>
              <a:t>Spartanburg, SC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Elementary School Birthday Books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Eula Sherman Vocational Scholarship</a:t>
            </a:r>
          </a:p>
          <a:p>
            <a:r>
              <a:rPr lang="en-US" sz="2800" i="1" dirty="0"/>
              <a:t>St. Augustine, FL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Betty Johnstone Scholarship Program</a:t>
            </a:r>
          </a:p>
          <a:p>
            <a:r>
              <a:rPr lang="en-US" sz="2800" i="1" dirty="0"/>
              <a:t>Starke, FL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Keeping Seniors in the Game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/>
              <a:t>Water Filter Kits-Clean Water for Guatemala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EC0B60-3BC9-2529-CE96-1554C0B73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5" y="1053465"/>
            <a:ext cx="2375535" cy="23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736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565" y="998482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Lucile Spillers Alexander ASTRA Award</a:t>
            </a: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7363" y="2799256"/>
            <a:ext cx="7388375" cy="292888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100" b="1" dirty="0"/>
              <a:t>1st Place </a:t>
            </a:r>
          </a:p>
          <a:p>
            <a:pPr algn="ctr"/>
            <a:r>
              <a:rPr lang="en-US" sz="5100" b="1" dirty="0"/>
              <a:t>Lake City, Florida</a:t>
            </a:r>
          </a:p>
          <a:p>
            <a:pPr algn="ctr"/>
            <a:r>
              <a:rPr lang="en-US" sz="5100" dirty="0"/>
              <a:t>Plarn Recycling Project</a:t>
            </a:r>
          </a:p>
          <a:p>
            <a:pPr algn="ctr"/>
            <a:endParaRPr lang="en-US" sz="5100" dirty="0"/>
          </a:p>
          <a:p>
            <a:pPr algn="ctr"/>
            <a:r>
              <a:rPr lang="en-US" sz="3200" dirty="0"/>
              <a:t>The award will be submitted to International for consideration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25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Richard Ward Ulrich Environmental Services Award </a:t>
            </a: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2nd Place </a:t>
            </a:r>
          </a:p>
          <a:p>
            <a:pPr algn="ctr"/>
            <a:r>
              <a:rPr lang="en-US" sz="3600" b="1" dirty="0"/>
              <a:t>Starke, Florida</a:t>
            </a:r>
          </a:p>
          <a:p>
            <a:pPr algn="ctr"/>
            <a:r>
              <a:rPr lang="en-US" sz="3600" dirty="0"/>
              <a:t>232 Pts.</a:t>
            </a:r>
          </a:p>
          <a:p>
            <a:pPr algn="ctr"/>
            <a:r>
              <a:rPr lang="en-US" sz="3600" dirty="0"/>
              <a:t>Clean Water for Guatemala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63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Richard Ward Ulrich Environmental Services Award </a:t>
            </a: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1</a:t>
            </a:r>
            <a:r>
              <a:rPr lang="en-US" sz="3600" b="1" baseline="30000" dirty="0"/>
              <a:t>st</a:t>
            </a:r>
            <a:r>
              <a:rPr lang="en-US" sz="3600" b="1" dirty="0"/>
              <a:t> Place </a:t>
            </a:r>
          </a:p>
          <a:p>
            <a:pPr algn="ctr"/>
            <a:r>
              <a:rPr lang="en-US" sz="3600" b="1" dirty="0"/>
              <a:t>Lake City, Florida</a:t>
            </a:r>
          </a:p>
          <a:p>
            <a:pPr algn="ctr"/>
            <a:r>
              <a:rPr lang="en-US" sz="3600" dirty="0"/>
              <a:t>272 Pts.</a:t>
            </a:r>
          </a:p>
          <a:p>
            <a:pPr algn="ctr"/>
            <a:r>
              <a:rPr lang="en-US" sz="3600" dirty="0"/>
              <a:t>Plarn Hats and Homeless Mats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0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952" y="1538447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Literacy Service 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3rd Place </a:t>
            </a:r>
          </a:p>
          <a:p>
            <a:pPr algn="ctr"/>
            <a:r>
              <a:rPr lang="en-US" sz="3600" b="1" dirty="0"/>
              <a:t>Starke, Florida</a:t>
            </a:r>
          </a:p>
          <a:p>
            <a:pPr algn="ctr"/>
            <a:r>
              <a:rPr lang="en-US" sz="3600" dirty="0"/>
              <a:t>242 Pts.</a:t>
            </a:r>
          </a:p>
          <a:p>
            <a:pPr algn="ctr"/>
            <a:r>
              <a:rPr lang="en-US" sz="4000" dirty="0"/>
              <a:t>Keeping Seniors in the Game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7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FDD1-7017-B7E4-88C2-3423B61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9" y="1752058"/>
            <a:ext cx="6667437" cy="157096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Literacy Service </a:t>
            </a:r>
            <a:b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r>
              <a:rPr lang="en-US" b="1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  <a:t>Award</a:t>
            </a: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rgbClr val="26282A"/>
                </a:solidFill>
                <a:effectLst/>
                <a:latin typeface="Helvetica Neue" panose="02000503000000020004" pitchFamily="2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29E4C-806E-B7E0-CC60-AC51CCF40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73" y="3534980"/>
            <a:ext cx="7388375" cy="1570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2nd Place </a:t>
            </a:r>
          </a:p>
          <a:p>
            <a:pPr algn="ctr"/>
            <a:r>
              <a:rPr lang="en-US" sz="3600" b="1" dirty="0"/>
              <a:t>Lake County, Florida</a:t>
            </a:r>
          </a:p>
          <a:p>
            <a:pPr algn="ctr"/>
            <a:r>
              <a:rPr lang="en-US" sz="3600" dirty="0"/>
              <a:t>270 Pts.</a:t>
            </a:r>
          </a:p>
          <a:p>
            <a:pPr algn="ctr"/>
            <a:r>
              <a:rPr lang="en-US" sz="4000" dirty="0"/>
              <a:t>Reading Adventures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74834-DE0B-6361-8EEA-44C89E3B7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3" y="609600"/>
            <a:ext cx="1984166" cy="20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10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3316</TotalTime>
  <Words>453</Words>
  <Application>Microsoft Macintosh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Helvetica Neue</vt:lpstr>
      <vt:lpstr>Trebuchet MS</vt:lpstr>
      <vt:lpstr>Wingdings</vt:lpstr>
      <vt:lpstr>Wingdings 3</vt:lpstr>
      <vt:lpstr>Facet</vt:lpstr>
      <vt:lpstr>Altrusa District Three Foundation Awards</vt:lpstr>
      <vt:lpstr>Altrusa District Three Foundation Awards Submissions Clubs</vt:lpstr>
      <vt:lpstr>Awards Submitted for Consideration</vt:lpstr>
      <vt:lpstr>Awards Submitted for Consideration</vt:lpstr>
      <vt:lpstr> Lucile Spillers Alexander ASTRA Award </vt:lpstr>
      <vt:lpstr> Richard Ward Ulrich Environmental Services Award   </vt:lpstr>
      <vt:lpstr> Richard Ward Ulrich Environmental Services Award   </vt:lpstr>
      <vt:lpstr>  Literacy Service  Award   </vt:lpstr>
      <vt:lpstr> Literacy Service  Award   </vt:lpstr>
      <vt:lpstr>  Literacy Service  Award   </vt:lpstr>
      <vt:lpstr>    Vocational Services  Award    </vt:lpstr>
      <vt:lpstr>   Vocational Services  Award    </vt:lpstr>
      <vt:lpstr>   Vocational Services  Award    </vt:lpstr>
      <vt:lpstr>   Cassie S. Dollar Rehabilitative Service Award    </vt:lpstr>
      <vt:lpstr>Altrusa District Three Foundation Awards 1st Place</vt:lpstr>
      <vt:lpstr>   Thank you for all the hard work you do in your communities!!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Three Foundation Awards Submissions</dc:title>
  <dc:creator>b10041</dc:creator>
  <cp:lastModifiedBy> </cp:lastModifiedBy>
  <cp:revision>9</cp:revision>
  <cp:lastPrinted>2024-04-26T13:30:13Z</cp:lastPrinted>
  <dcterms:created xsi:type="dcterms:W3CDTF">2024-04-23T18:40:32Z</dcterms:created>
  <dcterms:modified xsi:type="dcterms:W3CDTF">2024-04-26T13:35:23Z</dcterms:modified>
</cp:coreProperties>
</file>